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Lst>
  <p:notesMasterIdLst>
    <p:notesMasterId r:id="rId13"/>
  </p:notesMasterIdLst>
  <p:sldIdLst>
    <p:sldId id="1399" r:id="rId6"/>
    <p:sldId id="1441" r:id="rId7"/>
    <p:sldId id="1442" r:id="rId8"/>
    <p:sldId id="1443" r:id="rId9"/>
    <p:sldId id="1444" r:id="rId10"/>
    <p:sldId id="1445" r:id="rId11"/>
    <p:sldId id="1446"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75EA9A93-B86B-08E3-9CC7-3598C32F8FFC}" name="Patterson, Jesse (NYSERDA)" initials="PJ(" userId="S::Jesse.Patterson@nyserda.ny.gov::b7d6442e-c1fb-417d-a7b1-8f3bd843ad1a"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Chappoz, Loic (NYSERDA)" initials="CL(" lastIdx="23" clrIdx="0">
    <p:extLst>
      <p:ext uri="{19B8F6BF-5375-455C-9EA6-DF929625EA0E}">
        <p15:presenceInfo xmlns:p15="http://schemas.microsoft.com/office/powerpoint/2012/main" userId="S::Loic.Chappoz@nyserda.ny.gov::b3c070ca-0ffe-4496-9ff1-20cfba7b8f64" providerId="AD"/>
      </p:ext>
    </p:extLst>
  </p:cmAuthor>
  <p:cmAuthor id="2" name="Li, Simonne (NYSERDA)" initials="LS(" lastIdx="51" clrIdx="1">
    <p:extLst>
      <p:ext uri="{19B8F6BF-5375-455C-9EA6-DF929625EA0E}">
        <p15:presenceInfo xmlns:p15="http://schemas.microsoft.com/office/powerpoint/2012/main" userId="S::Simonne.Li@nyserda.ny.gov::8261c6ec-d930-4e9b-b594-dbe4f8457d61" providerId="AD"/>
      </p:ext>
    </p:extLst>
  </p:cmAuthor>
  <p:cmAuthor id="3" name="Mantha, Ann R (NYSERDA)" initials="MAR(" lastIdx="14" clrIdx="2">
    <p:extLst>
      <p:ext uri="{19B8F6BF-5375-455C-9EA6-DF929625EA0E}">
        <p15:presenceInfo xmlns:p15="http://schemas.microsoft.com/office/powerpoint/2012/main" userId="S::Ann.Mantha@nyserda.ny.gov::16711db5-26a4-4fbf-8fba-146e359302b0" providerId="AD"/>
      </p:ext>
    </p:extLst>
  </p:cmAuthor>
  <p:cmAuthor id="4" name="Patterson, Jesse (NYSERDA)" initials="PJ(" lastIdx="41" clrIdx="3">
    <p:extLst>
      <p:ext uri="{19B8F6BF-5375-455C-9EA6-DF929625EA0E}">
        <p15:presenceInfo xmlns:p15="http://schemas.microsoft.com/office/powerpoint/2012/main" userId="S::Jesse.Patterson@nyserda.ny.gov::b7d6442e-c1fb-417d-a7b1-8f3bd843ad1a"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7C8"/>
    <a:srgbClr val="006BA6"/>
    <a:srgbClr val="FF6565"/>
    <a:srgbClr val="FFB7B7"/>
    <a:srgbClr val="FF9797"/>
    <a:srgbClr val="FFA3A3"/>
    <a:srgbClr val="002D72"/>
    <a:srgbClr val="888B8D"/>
    <a:srgbClr val="F2A900"/>
    <a:srgbClr val="63666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4494" autoAdjust="0"/>
    <p:restoredTop sz="57607" autoAdjust="0"/>
  </p:normalViewPr>
  <p:slideViewPr>
    <p:cSldViewPr snapToGrid="0">
      <p:cViewPr varScale="1">
        <p:scale>
          <a:sx n="66" d="100"/>
          <a:sy n="66" d="100"/>
        </p:scale>
        <p:origin x="1764" y="72"/>
      </p:cViewPr>
      <p:guideLst/>
    </p:cSldViewPr>
  </p:slideViewPr>
  <p:notesTextViewPr>
    <p:cViewPr>
      <p:scale>
        <a:sx n="1" d="1"/>
        <a:sy n="1" d="1"/>
      </p:scale>
      <p:origin x="0" y="0"/>
    </p:cViewPr>
  </p:notesTextViewPr>
  <p:sorterViewPr>
    <p:cViewPr>
      <p:scale>
        <a:sx n="80" d="100"/>
        <a:sy n="80" d="100"/>
      </p:scale>
      <p:origin x="0" y="-3072"/>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1.xml"/><Relationship Id="rId15" Type="http://schemas.openxmlformats.org/officeDocument/2006/relationships/presProps" Target="presProps.xml"/><Relationship Id="rId10" Type="http://schemas.openxmlformats.org/officeDocument/2006/relationships/slide" Target="slides/slide5.xml"/><Relationship Id="rId19" Type="http://schemas.microsoft.com/office/2018/10/relationships/authors" Target="authors.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CCE8406-0FCD-42CE-BA6F-2BABD4347550}" type="datetimeFigureOut">
              <a:rPr lang="en-US" smtClean="0"/>
              <a:t>11/27/2023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0C6255E-49DA-4297-9B71-B137DE96DF75}" type="slidenum">
              <a:rPr lang="en-US" smtClean="0"/>
              <a:t>‹#›</a:t>
            </a:fld>
            <a:endParaRPr lang="en-US" dirty="0"/>
          </a:p>
        </p:txBody>
      </p:sp>
    </p:spTree>
    <p:extLst>
      <p:ext uri="{BB962C8B-B14F-4D97-AF65-F5344CB8AC3E}">
        <p14:creationId xmlns:p14="http://schemas.microsoft.com/office/powerpoint/2010/main" val="29170371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Low Carbon Pathways has been updated to include 4 core packages including the:</a:t>
            </a:r>
          </a:p>
          <a:p>
            <a:pPr marL="171450" indent="-171450">
              <a:buFont typeface="Arial" panose="020B0604020202020204" pitchFamily="34" charset="0"/>
              <a:buChar char="•"/>
            </a:pPr>
            <a:r>
              <a:rPr lang="en-US" dirty="0"/>
              <a:t>Envelope Package</a:t>
            </a:r>
          </a:p>
          <a:p>
            <a:pPr marL="171450" indent="-171450">
              <a:buFont typeface="Arial" panose="020B0604020202020204" pitchFamily="34" charset="0"/>
              <a:buChar char="•"/>
            </a:pPr>
            <a:r>
              <a:rPr lang="en-US" dirty="0"/>
              <a:t>Heating and Cooling Package</a:t>
            </a:r>
          </a:p>
          <a:p>
            <a:pPr marL="171450" indent="-171450">
              <a:buFont typeface="Arial" panose="020B0604020202020204" pitchFamily="34" charset="0"/>
              <a:buChar char="•"/>
            </a:pPr>
            <a:r>
              <a:rPr lang="en-US" dirty="0"/>
              <a:t>DHW Package</a:t>
            </a:r>
          </a:p>
          <a:p>
            <a:pPr marL="171450" indent="-171450">
              <a:buFont typeface="Arial" panose="020B0604020202020204" pitchFamily="34" charset="0"/>
              <a:buChar char="•"/>
            </a:pPr>
            <a:r>
              <a:rPr lang="en-US" dirty="0"/>
              <a:t>And Appliance Electrification Package</a:t>
            </a:r>
          </a:p>
          <a:p>
            <a:pPr marL="171450" indent="-171450">
              <a:buFont typeface="Arial" panose="020B0604020202020204" pitchFamily="34" charset="0"/>
              <a:buChar char="•"/>
            </a:pPr>
            <a:endParaRPr lang="en-US" dirty="0"/>
          </a:p>
          <a:p>
            <a:pPr marL="0" indent="0">
              <a:buFont typeface="Arial" panose="020B0604020202020204" pitchFamily="34" charset="0"/>
              <a:buNone/>
            </a:pPr>
            <a:r>
              <a:rPr lang="en-US" dirty="0"/>
              <a:t>There are also bonus measures available including air sealing and ventilation. </a:t>
            </a:r>
          </a:p>
          <a:p>
            <a:pPr marL="0" indent="0">
              <a:buFont typeface="Arial" panose="020B0604020202020204" pitchFamily="34" charset="0"/>
              <a:buNone/>
            </a:pPr>
            <a:r>
              <a:rPr lang="en-US" dirty="0"/>
              <a:t>Each of these packages has its own </a:t>
            </a:r>
            <a:r>
              <a:rPr lang="en-US" dirty="0" err="1"/>
              <a:t>Workscope</a:t>
            </a:r>
            <a:r>
              <a:rPr lang="en-US" dirty="0"/>
              <a:t> tool where existing and proposed building and component information should be reported. This means there are 4 individual </a:t>
            </a:r>
            <a:r>
              <a:rPr lang="en-US" dirty="0" err="1"/>
              <a:t>Workscope</a:t>
            </a:r>
            <a:r>
              <a:rPr lang="en-US" dirty="0"/>
              <a:t> tools, and the bonus measures are included in the appropriate package tools. For example, you’ll find the Air </a:t>
            </a:r>
            <a:r>
              <a:rPr lang="en-US" dirty="0" err="1"/>
              <a:t>Aealing</a:t>
            </a:r>
            <a:r>
              <a:rPr lang="en-US" dirty="0"/>
              <a:t> bonus measure within the Envelope and Heating and Cooling Package </a:t>
            </a:r>
            <a:r>
              <a:rPr lang="en-US" dirty="0" err="1"/>
              <a:t>Workscope</a:t>
            </a:r>
            <a:r>
              <a:rPr lang="en-US" dirty="0"/>
              <a:t> tools, and the Ventilation bonus measure within both the Envelope Package </a:t>
            </a:r>
            <a:r>
              <a:rPr lang="en-US" dirty="0" err="1"/>
              <a:t>Workscope</a:t>
            </a:r>
            <a:r>
              <a:rPr lang="en-US" dirty="0"/>
              <a:t> tool as well as in the Heating and Cooling </a:t>
            </a:r>
            <a:r>
              <a:rPr lang="en-US" dirty="0" err="1"/>
              <a:t>Workscope</a:t>
            </a:r>
            <a:r>
              <a:rPr lang="en-US" dirty="0"/>
              <a:t> Tool. </a:t>
            </a:r>
          </a:p>
          <a:p>
            <a:pPr marL="0" indent="0">
              <a:buFont typeface="Arial" panose="020B0604020202020204" pitchFamily="34" charset="0"/>
              <a:buNone/>
            </a:pPr>
            <a:endParaRPr lang="en-US" dirty="0"/>
          </a:p>
          <a:p>
            <a:pPr marL="0" indent="0">
              <a:buFont typeface="Arial" panose="020B0604020202020204" pitchFamily="34" charset="0"/>
              <a:buNone/>
            </a:pPr>
            <a:r>
              <a:rPr lang="en-US" dirty="0"/>
              <a:t>Lets take a closer look at what is included in each of these tools.</a:t>
            </a:r>
          </a:p>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5"/>
          </p:nvPr>
        </p:nvSpPr>
        <p:spPr/>
        <p:txBody>
          <a:bodyPr/>
          <a:lstStyle/>
          <a:p>
            <a:fld id="{50C6255E-49DA-4297-9B71-B137DE96DF75}" type="slidenum">
              <a:rPr lang="en-US" smtClean="0"/>
              <a:t>2</a:t>
            </a:fld>
            <a:endParaRPr lang="en-US" dirty="0"/>
          </a:p>
        </p:txBody>
      </p:sp>
    </p:spTree>
    <p:extLst>
      <p:ext uri="{BB962C8B-B14F-4D97-AF65-F5344CB8AC3E}">
        <p14:creationId xmlns:p14="http://schemas.microsoft.com/office/powerpoint/2010/main" val="11700499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n-US" dirty="0"/>
              <a:t>The Instructions tab and General Project Info tab will be seen in every measure package </a:t>
            </a:r>
            <a:r>
              <a:rPr lang="en-US" dirty="0" err="1"/>
              <a:t>workscope</a:t>
            </a:r>
            <a:r>
              <a:rPr lang="en-US" dirty="0"/>
              <a:t> tool.</a:t>
            </a:r>
          </a:p>
          <a:p>
            <a:pPr marL="0" indent="0">
              <a:buFont typeface="Arial" panose="020B0604020202020204" pitchFamily="34" charset="0"/>
              <a:buNone/>
            </a:pPr>
            <a:endParaRPr lang="en-US" dirty="0"/>
          </a:p>
          <a:p>
            <a:pPr marL="0" indent="0">
              <a:buFont typeface="Arial" panose="020B0604020202020204" pitchFamily="34" charset="0"/>
              <a:buNone/>
            </a:pPr>
            <a:r>
              <a:rPr lang="en-US" dirty="0"/>
              <a:t>The instructions tab contains instructions on how to fill out the workbook, including instruction on how many workbooks to fill out based on number of buildings, and which tabs should be filled out during which stage of construction, and what cells should be filled out.</a:t>
            </a:r>
          </a:p>
          <a:p>
            <a:pPr marL="0" indent="0">
              <a:buFont typeface="Arial" panose="020B0604020202020204" pitchFamily="34" charset="0"/>
              <a:buNone/>
            </a:pPr>
            <a:endParaRPr lang="en-US" dirty="0"/>
          </a:p>
          <a:p>
            <a:pPr marL="0" indent="0">
              <a:buFont typeface="Arial" panose="020B0604020202020204" pitchFamily="34" charset="0"/>
              <a:buNone/>
            </a:pPr>
            <a:r>
              <a:rPr lang="en-US" dirty="0"/>
              <a:t>The General Project Info tab contains information needed by the technical reviewer to better understand the existing building, such as location, year built, number of units, space types, utility information, and a description of the buildings heating, cooling and DHW systems.</a:t>
            </a:r>
          </a:p>
          <a:p>
            <a:pPr marL="0" indent="0">
              <a:buFont typeface="Arial" panose="020B0604020202020204" pitchFamily="34" charset="0"/>
              <a:buNone/>
            </a:pPr>
            <a:endParaRPr lang="en-US" dirty="0"/>
          </a:p>
          <a:p>
            <a:pPr marL="0" indent="0">
              <a:buFont typeface="Arial" panose="020B0604020202020204" pitchFamily="34" charset="0"/>
              <a:buNone/>
            </a:pPr>
            <a:r>
              <a:rPr lang="en-US" dirty="0"/>
              <a:t>There are also two QC feedback tabs where the technical reviewer will note any comments, they have on the information in the </a:t>
            </a:r>
            <a:r>
              <a:rPr lang="en-US" dirty="0" err="1"/>
              <a:t>workscope</a:t>
            </a:r>
            <a:r>
              <a:rPr lang="en-US" dirty="0"/>
              <a:t> tools in the pre-construction and construction stages. </a:t>
            </a:r>
          </a:p>
        </p:txBody>
      </p:sp>
      <p:sp>
        <p:nvSpPr>
          <p:cNvPr id="4" name="Slide Number Placeholder 3"/>
          <p:cNvSpPr>
            <a:spLocks noGrp="1"/>
          </p:cNvSpPr>
          <p:nvPr>
            <p:ph type="sldNum" sz="quarter" idx="5"/>
          </p:nvPr>
        </p:nvSpPr>
        <p:spPr/>
        <p:txBody>
          <a:bodyPr/>
          <a:lstStyle/>
          <a:p>
            <a:fld id="{50C6255E-49DA-4297-9B71-B137DE96DF75}" type="slidenum">
              <a:rPr lang="en-US" smtClean="0"/>
              <a:t>3</a:t>
            </a:fld>
            <a:endParaRPr lang="en-US" dirty="0"/>
          </a:p>
        </p:txBody>
      </p:sp>
    </p:spTree>
    <p:extLst>
      <p:ext uri="{BB962C8B-B14F-4D97-AF65-F5344CB8AC3E}">
        <p14:creationId xmlns:p14="http://schemas.microsoft.com/office/powerpoint/2010/main" val="10523600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n-US" dirty="0"/>
              <a:t>Lets move to the Envelope Package </a:t>
            </a:r>
            <a:r>
              <a:rPr lang="en-US" dirty="0" err="1"/>
              <a:t>workscope</a:t>
            </a:r>
            <a:r>
              <a:rPr lang="en-US" dirty="0"/>
              <a:t> tool. Other than the tabs we just went over which are included in app packages, here on this slide are the tabs for the Envelope Package. The blue tabs are required to be filled out and the orange tabs are only to be filled out if those add-on measures are being pursued. There are envelope pre and construction tabs, and code ventilation pre and construction tabs. The add </a:t>
            </a:r>
            <a:r>
              <a:rPr lang="en-US" dirty="0" err="1"/>
              <a:t>ons</a:t>
            </a:r>
            <a:r>
              <a:rPr lang="en-US" dirty="0"/>
              <a:t> for this package are air sealing and ventilation.</a:t>
            </a:r>
          </a:p>
          <a:p>
            <a:pPr marL="0" indent="0">
              <a:buFont typeface="Arial" panose="020B0604020202020204" pitchFamily="34" charset="0"/>
              <a:buNone/>
            </a:pPr>
            <a:endParaRPr lang="en-US" dirty="0"/>
          </a:p>
          <a:p>
            <a:pPr marL="0" indent="0">
              <a:buFont typeface="Arial" panose="020B0604020202020204" pitchFamily="34" charset="0"/>
              <a:buNone/>
            </a:pPr>
            <a:r>
              <a:rPr lang="en-US" dirty="0"/>
              <a:t>The screenshot on this tab shows an example of what this workbooks tables setup look like but is not representative of the entire tab or workbook.</a:t>
            </a:r>
          </a:p>
        </p:txBody>
      </p:sp>
      <p:sp>
        <p:nvSpPr>
          <p:cNvPr id="4" name="Slide Number Placeholder 3"/>
          <p:cNvSpPr>
            <a:spLocks noGrp="1"/>
          </p:cNvSpPr>
          <p:nvPr>
            <p:ph type="sldNum" sz="quarter" idx="5"/>
          </p:nvPr>
        </p:nvSpPr>
        <p:spPr/>
        <p:txBody>
          <a:bodyPr/>
          <a:lstStyle/>
          <a:p>
            <a:fld id="{50C6255E-49DA-4297-9B71-B137DE96DF75}" type="slidenum">
              <a:rPr lang="en-US" smtClean="0"/>
              <a:t>4</a:t>
            </a:fld>
            <a:endParaRPr lang="en-US" dirty="0"/>
          </a:p>
        </p:txBody>
      </p:sp>
    </p:spTree>
    <p:extLst>
      <p:ext uri="{BB962C8B-B14F-4D97-AF65-F5344CB8AC3E}">
        <p14:creationId xmlns:p14="http://schemas.microsoft.com/office/powerpoint/2010/main" val="25203230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n-US" dirty="0"/>
              <a:t>Now to the Heating and Cooling Package </a:t>
            </a:r>
            <a:r>
              <a:rPr lang="en-US" dirty="0" err="1"/>
              <a:t>workscope</a:t>
            </a:r>
            <a:r>
              <a:rPr lang="en-US" dirty="0"/>
              <a:t> tool. Here on this slide are the tabs included in the Heating and Cooling Package, not including the tabs that are in all the </a:t>
            </a:r>
            <a:r>
              <a:rPr lang="en-US" dirty="0" err="1"/>
              <a:t>workscope</a:t>
            </a:r>
            <a:r>
              <a:rPr lang="en-US" dirty="0"/>
              <a:t> tools. Again, the blue tabs are required to be filled out and the orange tabs are only to be filled out if those add-on measures are being pursued. There are heating and cooling pre and construction tabs included here. The add </a:t>
            </a:r>
            <a:r>
              <a:rPr lang="en-US" dirty="0" err="1"/>
              <a:t>ons</a:t>
            </a:r>
            <a:r>
              <a:rPr lang="en-US" dirty="0"/>
              <a:t> for this package are air sealing and ventilation.</a:t>
            </a:r>
          </a:p>
          <a:p>
            <a:pPr marL="0" indent="0">
              <a:buFont typeface="Arial" panose="020B0604020202020204" pitchFamily="34" charset="0"/>
              <a:buNone/>
            </a:pPr>
            <a:endParaRPr lang="en-US" dirty="0"/>
          </a:p>
          <a:p>
            <a:pPr marL="0" indent="0">
              <a:buFont typeface="Arial" panose="020B0604020202020204" pitchFamily="34" charset="0"/>
              <a:buNone/>
            </a:pPr>
            <a:r>
              <a:rPr lang="en-US" dirty="0"/>
              <a:t>The screenshot on this tab shows an example of what this workbooks tables setup look like but is not representative of the entire tab or workbook.</a:t>
            </a:r>
          </a:p>
          <a:p>
            <a:pPr marL="0" indent="0">
              <a:buFont typeface="Arial" panose="020B0604020202020204" pitchFamily="34" charset="0"/>
              <a:buNone/>
            </a:pPr>
            <a:endParaRPr lang="en-US" dirty="0"/>
          </a:p>
        </p:txBody>
      </p:sp>
      <p:sp>
        <p:nvSpPr>
          <p:cNvPr id="4" name="Slide Number Placeholder 3"/>
          <p:cNvSpPr>
            <a:spLocks noGrp="1"/>
          </p:cNvSpPr>
          <p:nvPr>
            <p:ph type="sldNum" sz="quarter" idx="5"/>
          </p:nvPr>
        </p:nvSpPr>
        <p:spPr/>
        <p:txBody>
          <a:bodyPr/>
          <a:lstStyle/>
          <a:p>
            <a:fld id="{50C6255E-49DA-4297-9B71-B137DE96DF75}" type="slidenum">
              <a:rPr lang="en-US" smtClean="0"/>
              <a:t>5</a:t>
            </a:fld>
            <a:endParaRPr lang="en-US" dirty="0"/>
          </a:p>
        </p:txBody>
      </p:sp>
    </p:spTree>
    <p:extLst>
      <p:ext uri="{BB962C8B-B14F-4D97-AF65-F5344CB8AC3E}">
        <p14:creationId xmlns:p14="http://schemas.microsoft.com/office/powerpoint/2010/main" val="36123769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n-US" dirty="0"/>
              <a:t>Lets look at the domestic hot water Package </a:t>
            </a:r>
            <a:r>
              <a:rPr lang="en-US" dirty="0" err="1"/>
              <a:t>workscope</a:t>
            </a:r>
            <a:r>
              <a:rPr lang="en-US" dirty="0"/>
              <a:t> tool. Here on this slide are the tabs included in the </a:t>
            </a:r>
            <a:r>
              <a:rPr lang="en-US" dirty="0" err="1"/>
              <a:t>DHWPackage</a:t>
            </a:r>
            <a:r>
              <a:rPr lang="en-US" dirty="0"/>
              <a:t>, not including the tabs that are in all the </a:t>
            </a:r>
            <a:r>
              <a:rPr lang="en-US" dirty="0" err="1"/>
              <a:t>workscope</a:t>
            </a:r>
            <a:r>
              <a:rPr lang="en-US" dirty="0"/>
              <a:t> tools. The blue tabs are required to be filled out and there are no add on measure options for this package.</a:t>
            </a:r>
          </a:p>
          <a:p>
            <a:pPr marL="0" indent="0">
              <a:buFont typeface="Arial" panose="020B0604020202020204" pitchFamily="34" charset="0"/>
              <a:buNone/>
            </a:pPr>
            <a:endParaRPr lang="en-US" dirty="0"/>
          </a:p>
          <a:p>
            <a:pPr marL="0" indent="0">
              <a:buFont typeface="Arial" panose="020B0604020202020204" pitchFamily="34" charset="0"/>
              <a:buNone/>
            </a:pPr>
            <a:r>
              <a:rPr lang="en-US" dirty="0"/>
              <a:t>The screenshot on this tab shows an example of what this workbooks tables setup look like but is not representative of the entire tab or workbook.</a:t>
            </a:r>
          </a:p>
        </p:txBody>
      </p:sp>
      <p:sp>
        <p:nvSpPr>
          <p:cNvPr id="4" name="Slide Number Placeholder 3"/>
          <p:cNvSpPr>
            <a:spLocks noGrp="1"/>
          </p:cNvSpPr>
          <p:nvPr>
            <p:ph type="sldNum" sz="quarter" idx="5"/>
          </p:nvPr>
        </p:nvSpPr>
        <p:spPr/>
        <p:txBody>
          <a:bodyPr/>
          <a:lstStyle/>
          <a:p>
            <a:fld id="{50C6255E-49DA-4297-9B71-B137DE96DF75}" type="slidenum">
              <a:rPr lang="en-US" smtClean="0"/>
              <a:t>6</a:t>
            </a:fld>
            <a:endParaRPr lang="en-US" dirty="0"/>
          </a:p>
        </p:txBody>
      </p:sp>
    </p:spTree>
    <p:extLst>
      <p:ext uri="{BB962C8B-B14F-4D97-AF65-F5344CB8AC3E}">
        <p14:creationId xmlns:p14="http://schemas.microsoft.com/office/powerpoint/2010/main" val="14599668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n-US" dirty="0"/>
              <a:t>Finally to the Appliance Electrification Package </a:t>
            </a:r>
            <a:r>
              <a:rPr lang="en-US" dirty="0" err="1"/>
              <a:t>workscope</a:t>
            </a:r>
            <a:r>
              <a:rPr lang="en-US" dirty="0"/>
              <a:t> tool. Here on this slide are the tabs included in the Appliance Package, not including the tabs that are in all the </a:t>
            </a:r>
            <a:r>
              <a:rPr lang="en-US" dirty="0" err="1"/>
              <a:t>workscope</a:t>
            </a:r>
            <a:r>
              <a:rPr lang="en-US" dirty="0"/>
              <a:t> tools. The blue tabs are required to be filled out and there are no add on measure options for this package either similar to the DHW package.</a:t>
            </a:r>
          </a:p>
          <a:p>
            <a:pPr marL="0" indent="0">
              <a:buFont typeface="Arial" panose="020B0604020202020204" pitchFamily="34" charset="0"/>
              <a:buNone/>
            </a:pPr>
            <a:endParaRPr lang="en-US" dirty="0"/>
          </a:p>
          <a:p>
            <a:pPr marL="0" indent="0">
              <a:buFont typeface="Arial" panose="020B0604020202020204" pitchFamily="34" charset="0"/>
              <a:buNone/>
            </a:pPr>
            <a:r>
              <a:rPr lang="en-US" dirty="0"/>
              <a:t>The screenshot on this tab shows an example of what this workbooks tables setup look like but is not representative of the entire tab or workbook.</a:t>
            </a:r>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dirty="0"/>
              <a:t>That concludes this section on the updates made to the package </a:t>
            </a:r>
            <a:r>
              <a:rPr lang="en-US" dirty="0" err="1"/>
              <a:t>workscope</a:t>
            </a:r>
            <a:r>
              <a:rPr lang="en-US" dirty="0"/>
              <a:t> tools. If you have any questions about the new tools please don’t hesitate to contact the LCP inbox or your projects NYSERDA project manager. </a:t>
            </a:r>
          </a:p>
          <a:p>
            <a:pPr marL="0" indent="0">
              <a:buFont typeface="Arial" panose="020B0604020202020204" pitchFamily="34" charset="0"/>
              <a:buNone/>
            </a:pPr>
            <a:endParaRPr lang="en-US" dirty="0"/>
          </a:p>
        </p:txBody>
      </p:sp>
      <p:sp>
        <p:nvSpPr>
          <p:cNvPr id="4" name="Slide Number Placeholder 3"/>
          <p:cNvSpPr>
            <a:spLocks noGrp="1"/>
          </p:cNvSpPr>
          <p:nvPr>
            <p:ph type="sldNum" sz="quarter" idx="5"/>
          </p:nvPr>
        </p:nvSpPr>
        <p:spPr/>
        <p:txBody>
          <a:bodyPr/>
          <a:lstStyle/>
          <a:p>
            <a:fld id="{50C6255E-49DA-4297-9B71-B137DE96DF75}" type="slidenum">
              <a:rPr lang="en-US" smtClean="0"/>
              <a:t>7</a:t>
            </a:fld>
            <a:endParaRPr lang="en-US" dirty="0"/>
          </a:p>
        </p:txBody>
      </p:sp>
    </p:spTree>
    <p:extLst>
      <p:ext uri="{BB962C8B-B14F-4D97-AF65-F5344CB8AC3E}">
        <p14:creationId xmlns:p14="http://schemas.microsoft.com/office/powerpoint/2010/main" val="130058445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Section Start">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AB1D9423-1ED2-4870-A181-434D2BE730D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7999"/>
          </a:xfrm>
          <a:prstGeom prst="rect">
            <a:avLst/>
          </a:prstGeom>
        </p:spPr>
      </p:pic>
      <p:sp>
        <p:nvSpPr>
          <p:cNvPr id="2" name="Title 1">
            <a:extLst>
              <a:ext uri="{FF2B5EF4-FFF2-40B4-BE49-F238E27FC236}">
                <a16:creationId xmlns:a16="http://schemas.microsoft.com/office/drawing/2014/main" id="{10D2A019-BCCA-4095-B9A8-EE841EAA2A19}"/>
              </a:ext>
            </a:extLst>
          </p:cNvPr>
          <p:cNvSpPr>
            <a:spLocks noGrp="1"/>
          </p:cNvSpPr>
          <p:nvPr>
            <p:ph type="title"/>
          </p:nvPr>
        </p:nvSpPr>
        <p:spPr>
          <a:xfrm>
            <a:off x="541031" y="1247698"/>
            <a:ext cx="6059556" cy="3859006"/>
          </a:xfrm>
          <a:prstGeom prst="rect">
            <a:avLst/>
          </a:prstGeom>
        </p:spPr>
        <p:txBody>
          <a:bodyPr/>
          <a:lstStyle>
            <a:lvl1pPr>
              <a:defRPr sz="6000" b="1">
                <a:solidFill>
                  <a:srgbClr val="002D72"/>
                </a:solidFill>
                <a:latin typeface="Roboto" pitchFamily="2" charset="0"/>
                <a:ea typeface="Roboto" pitchFamily="2" charset="0"/>
                <a:cs typeface="Arial" panose="020B0604020202020204" pitchFamily="34" charset="0"/>
              </a:defRPr>
            </a:lvl1pPr>
          </a:lstStyle>
          <a:p>
            <a:r>
              <a:rPr lang="en-US"/>
              <a:t>Click to edit Master title style</a:t>
            </a:r>
          </a:p>
        </p:txBody>
      </p:sp>
      <p:sp>
        <p:nvSpPr>
          <p:cNvPr id="3" name="Slide Number Placeholder 2">
            <a:extLst>
              <a:ext uri="{FF2B5EF4-FFF2-40B4-BE49-F238E27FC236}">
                <a16:creationId xmlns:a16="http://schemas.microsoft.com/office/drawing/2014/main" id="{48E6DF5C-B703-4E08-9BF5-3AFB0CD13BCD}"/>
              </a:ext>
            </a:extLst>
          </p:cNvPr>
          <p:cNvSpPr>
            <a:spLocks noGrp="1"/>
          </p:cNvSpPr>
          <p:nvPr>
            <p:ph type="sldNum" sz="quarter" idx="10"/>
          </p:nvPr>
        </p:nvSpPr>
        <p:spPr/>
        <p:txBody>
          <a:bodyPr/>
          <a:lstStyle/>
          <a:p>
            <a:fld id="{058CC6BB-C3D2-4223-AD7D-B48D1BB4495E}" type="slidenum">
              <a:rPr lang="en-US" smtClean="0"/>
              <a:pPr/>
              <a:t>‹#›</a:t>
            </a:fld>
            <a:endParaRPr lang="en-US" dirty="0"/>
          </a:p>
        </p:txBody>
      </p:sp>
    </p:spTree>
    <p:extLst>
      <p:ext uri="{BB962C8B-B14F-4D97-AF65-F5344CB8AC3E}">
        <p14:creationId xmlns:p14="http://schemas.microsoft.com/office/powerpoint/2010/main" val="4985869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F6E3A8-99E5-4B7A-BF8F-782E6F0E54A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B651B3C-5EAC-460C-A93E-EBDDCAFAACE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71ECA04-8CA4-4990-AF1E-85ED18DDAF2D}"/>
              </a:ext>
            </a:extLst>
          </p:cNvPr>
          <p:cNvSpPr>
            <a:spLocks noGrp="1"/>
          </p:cNvSpPr>
          <p:nvPr>
            <p:ph type="dt" sz="half" idx="10"/>
          </p:nvPr>
        </p:nvSpPr>
        <p:spPr/>
        <p:txBody>
          <a:bodyPr/>
          <a:lstStyle/>
          <a:p>
            <a:fld id="{2DC1F5E2-977F-465E-8468-66280E1790A4}" type="datetimeFigureOut">
              <a:rPr lang="en-US" smtClean="0"/>
              <a:t>11/27/2023</a:t>
            </a:fld>
            <a:endParaRPr lang="en-US" dirty="0"/>
          </a:p>
        </p:txBody>
      </p:sp>
      <p:sp>
        <p:nvSpPr>
          <p:cNvPr id="5" name="Footer Placeholder 4">
            <a:extLst>
              <a:ext uri="{FF2B5EF4-FFF2-40B4-BE49-F238E27FC236}">
                <a16:creationId xmlns:a16="http://schemas.microsoft.com/office/drawing/2014/main" id="{15170EA1-8755-4C9B-A851-75A120783DD1}"/>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1BE51171-06BA-43B0-8D02-A6EF2AAFF111}"/>
              </a:ext>
            </a:extLst>
          </p:cNvPr>
          <p:cNvSpPr>
            <a:spLocks noGrp="1"/>
          </p:cNvSpPr>
          <p:nvPr>
            <p:ph type="sldNum" sz="quarter" idx="12"/>
          </p:nvPr>
        </p:nvSpPr>
        <p:spPr/>
        <p:txBody>
          <a:bodyPr/>
          <a:lstStyle/>
          <a:p>
            <a:fld id="{11C34D47-99A4-4E9F-97E2-BF97D2B560A9}" type="slidenum">
              <a:rPr lang="en-US" smtClean="0"/>
              <a:t>‹#›</a:t>
            </a:fld>
            <a:endParaRPr lang="en-US" dirty="0"/>
          </a:p>
        </p:txBody>
      </p:sp>
    </p:spTree>
    <p:extLst>
      <p:ext uri="{BB962C8B-B14F-4D97-AF65-F5344CB8AC3E}">
        <p14:creationId xmlns:p14="http://schemas.microsoft.com/office/powerpoint/2010/main" val="24822705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DFFE3F-1B13-4842-8009-619941187B1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E05D7E1-F5D8-4C4E-B55E-0F0C8D0E48E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A5BC6E6-A726-48B7-9D24-A594E7E748AB}"/>
              </a:ext>
            </a:extLst>
          </p:cNvPr>
          <p:cNvSpPr>
            <a:spLocks noGrp="1"/>
          </p:cNvSpPr>
          <p:nvPr>
            <p:ph type="dt" sz="half" idx="10"/>
          </p:nvPr>
        </p:nvSpPr>
        <p:spPr/>
        <p:txBody>
          <a:bodyPr/>
          <a:lstStyle/>
          <a:p>
            <a:fld id="{2DC1F5E2-977F-465E-8468-66280E1790A4}" type="datetimeFigureOut">
              <a:rPr lang="en-US" smtClean="0"/>
              <a:t>11/27/2023</a:t>
            </a:fld>
            <a:endParaRPr lang="en-US" dirty="0"/>
          </a:p>
        </p:txBody>
      </p:sp>
      <p:sp>
        <p:nvSpPr>
          <p:cNvPr id="5" name="Footer Placeholder 4">
            <a:extLst>
              <a:ext uri="{FF2B5EF4-FFF2-40B4-BE49-F238E27FC236}">
                <a16:creationId xmlns:a16="http://schemas.microsoft.com/office/drawing/2014/main" id="{28CEF41F-D2C2-4022-A633-277871B5DE52}"/>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611C9678-6134-418C-9D02-719E8AE341F1}"/>
              </a:ext>
            </a:extLst>
          </p:cNvPr>
          <p:cNvSpPr>
            <a:spLocks noGrp="1"/>
          </p:cNvSpPr>
          <p:nvPr>
            <p:ph type="sldNum" sz="quarter" idx="12"/>
          </p:nvPr>
        </p:nvSpPr>
        <p:spPr/>
        <p:txBody>
          <a:bodyPr/>
          <a:lstStyle/>
          <a:p>
            <a:fld id="{11C34D47-99A4-4E9F-97E2-BF97D2B560A9}" type="slidenum">
              <a:rPr lang="en-US" smtClean="0"/>
              <a:t>‹#›</a:t>
            </a:fld>
            <a:endParaRPr lang="en-US" dirty="0"/>
          </a:p>
        </p:txBody>
      </p:sp>
    </p:spTree>
    <p:extLst>
      <p:ext uri="{BB962C8B-B14F-4D97-AF65-F5344CB8AC3E}">
        <p14:creationId xmlns:p14="http://schemas.microsoft.com/office/powerpoint/2010/main" val="29177731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C08782-ACEF-4F06-9D65-A50D3333040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DC0A5A5-0718-4CA0-BE88-8F3F03FF9C3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375EE0B-797F-4A37-B4BD-D37DA1674F1A}"/>
              </a:ext>
            </a:extLst>
          </p:cNvPr>
          <p:cNvSpPr>
            <a:spLocks noGrp="1"/>
          </p:cNvSpPr>
          <p:nvPr>
            <p:ph type="dt" sz="half" idx="10"/>
          </p:nvPr>
        </p:nvSpPr>
        <p:spPr/>
        <p:txBody>
          <a:bodyPr/>
          <a:lstStyle/>
          <a:p>
            <a:fld id="{2DC1F5E2-977F-465E-8468-66280E1790A4}" type="datetimeFigureOut">
              <a:rPr lang="en-US" smtClean="0"/>
              <a:t>11/27/2023</a:t>
            </a:fld>
            <a:endParaRPr lang="en-US" dirty="0"/>
          </a:p>
        </p:txBody>
      </p:sp>
      <p:sp>
        <p:nvSpPr>
          <p:cNvPr id="5" name="Footer Placeholder 4">
            <a:extLst>
              <a:ext uri="{FF2B5EF4-FFF2-40B4-BE49-F238E27FC236}">
                <a16:creationId xmlns:a16="http://schemas.microsoft.com/office/drawing/2014/main" id="{B3D253AE-7F02-4BD5-B367-1561AC0552D5}"/>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46589260-89F1-4D07-9CF4-216FE9EFCDE2}"/>
              </a:ext>
            </a:extLst>
          </p:cNvPr>
          <p:cNvSpPr>
            <a:spLocks noGrp="1"/>
          </p:cNvSpPr>
          <p:nvPr>
            <p:ph type="sldNum" sz="quarter" idx="12"/>
          </p:nvPr>
        </p:nvSpPr>
        <p:spPr/>
        <p:txBody>
          <a:bodyPr/>
          <a:lstStyle/>
          <a:p>
            <a:fld id="{11C34D47-99A4-4E9F-97E2-BF97D2B560A9}" type="slidenum">
              <a:rPr lang="en-US" smtClean="0"/>
              <a:t>‹#›</a:t>
            </a:fld>
            <a:endParaRPr lang="en-US" dirty="0"/>
          </a:p>
        </p:txBody>
      </p:sp>
    </p:spTree>
    <p:extLst>
      <p:ext uri="{BB962C8B-B14F-4D97-AF65-F5344CB8AC3E}">
        <p14:creationId xmlns:p14="http://schemas.microsoft.com/office/powerpoint/2010/main" val="36541816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Start with Image">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AB1D9423-1ED2-4870-A181-434D2BE730D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7999"/>
          </a:xfrm>
          <a:prstGeom prst="rect">
            <a:avLst/>
          </a:prstGeom>
        </p:spPr>
      </p:pic>
      <p:sp>
        <p:nvSpPr>
          <p:cNvPr id="3" name="Slide Number Placeholder 2">
            <a:extLst>
              <a:ext uri="{FF2B5EF4-FFF2-40B4-BE49-F238E27FC236}">
                <a16:creationId xmlns:a16="http://schemas.microsoft.com/office/drawing/2014/main" id="{48E6DF5C-B703-4E08-9BF5-3AFB0CD13BCD}"/>
              </a:ext>
            </a:extLst>
          </p:cNvPr>
          <p:cNvSpPr>
            <a:spLocks noGrp="1"/>
          </p:cNvSpPr>
          <p:nvPr>
            <p:ph type="sldNum" sz="quarter" idx="10"/>
          </p:nvPr>
        </p:nvSpPr>
        <p:spPr/>
        <p:txBody>
          <a:bodyPr/>
          <a:lstStyle/>
          <a:p>
            <a:fld id="{058CC6BB-C3D2-4223-AD7D-B48D1BB4495E}" type="slidenum">
              <a:rPr lang="en-US" smtClean="0"/>
              <a:pPr/>
              <a:t>‹#›</a:t>
            </a:fld>
            <a:endParaRPr lang="en-US" dirty="0"/>
          </a:p>
        </p:txBody>
      </p:sp>
      <p:sp>
        <p:nvSpPr>
          <p:cNvPr id="6" name="Picture Placeholder 5">
            <a:extLst>
              <a:ext uri="{FF2B5EF4-FFF2-40B4-BE49-F238E27FC236}">
                <a16:creationId xmlns:a16="http://schemas.microsoft.com/office/drawing/2014/main" id="{AC6FFBF1-8C77-496B-831A-F1A3B41CD25B}"/>
              </a:ext>
            </a:extLst>
          </p:cNvPr>
          <p:cNvSpPr>
            <a:spLocks noGrp="1"/>
          </p:cNvSpPr>
          <p:nvPr>
            <p:ph type="pic" sz="quarter" idx="11"/>
          </p:nvPr>
        </p:nvSpPr>
        <p:spPr>
          <a:xfrm>
            <a:off x="7226300" y="1309688"/>
            <a:ext cx="4630738" cy="3859212"/>
          </a:xfrm>
          <a:prstGeom prst="rect">
            <a:avLst/>
          </a:prstGeom>
        </p:spPr>
        <p:txBody>
          <a:bodyPr/>
          <a:lstStyle/>
          <a:p>
            <a:endParaRPr lang="en-US" dirty="0"/>
          </a:p>
        </p:txBody>
      </p:sp>
      <p:sp>
        <p:nvSpPr>
          <p:cNvPr id="7" name="Title 1">
            <a:extLst>
              <a:ext uri="{FF2B5EF4-FFF2-40B4-BE49-F238E27FC236}">
                <a16:creationId xmlns:a16="http://schemas.microsoft.com/office/drawing/2014/main" id="{E9651F46-1582-4549-9CC7-089281A7661F}"/>
              </a:ext>
            </a:extLst>
          </p:cNvPr>
          <p:cNvSpPr>
            <a:spLocks noGrp="1"/>
          </p:cNvSpPr>
          <p:nvPr>
            <p:ph type="title"/>
          </p:nvPr>
        </p:nvSpPr>
        <p:spPr>
          <a:xfrm>
            <a:off x="541031" y="1247698"/>
            <a:ext cx="6059556" cy="3859006"/>
          </a:xfrm>
          <a:prstGeom prst="rect">
            <a:avLst/>
          </a:prstGeom>
        </p:spPr>
        <p:txBody>
          <a:bodyPr/>
          <a:lstStyle>
            <a:lvl1pPr>
              <a:defRPr sz="6000" b="1">
                <a:solidFill>
                  <a:srgbClr val="002D72"/>
                </a:solidFill>
                <a:latin typeface="Roboto" pitchFamily="2" charset="0"/>
                <a:ea typeface="Roboto" pitchFamily="2" charset="0"/>
                <a:cs typeface="Arial" panose="020B0604020202020204" pitchFamily="34" charset="0"/>
              </a:defRPr>
            </a:lvl1pPr>
          </a:lstStyle>
          <a:p>
            <a:r>
              <a:rPr lang="en-US"/>
              <a:t>Click to edit Master title style</a:t>
            </a:r>
          </a:p>
        </p:txBody>
      </p:sp>
    </p:spTree>
    <p:extLst>
      <p:ext uri="{BB962C8B-B14F-4D97-AF65-F5344CB8AC3E}">
        <p14:creationId xmlns:p14="http://schemas.microsoft.com/office/powerpoint/2010/main" val="14891848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Start with Subhead and Image">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AB1D9423-1ED2-4870-A181-434D2BE730D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7999"/>
          </a:xfrm>
          <a:prstGeom prst="rect">
            <a:avLst/>
          </a:prstGeom>
        </p:spPr>
      </p:pic>
      <p:sp>
        <p:nvSpPr>
          <p:cNvPr id="3" name="Slide Number Placeholder 2">
            <a:extLst>
              <a:ext uri="{FF2B5EF4-FFF2-40B4-BE49-F238E27FC236}">
                <a16:creationId xmlns:a16="http://schemas.microsoft.com/office/drawing/2014/main" id="{48E6DF5C-B703-4E08-9BF5-3AFB0CD13BCD}"/>
              </a:ext>
            </a:extLst>
          </p:cNvPr>
          <p:cNvSpPr>
            <a:spLocks noGrp="1"/>
          </p:cNvSpPr>
          <p:nvPr>
            <p:ph type="sldNum" sz="quarter" idx="10"/>
          </p:nvPr>
        </p:nvSpPr>
        <p:spPr/>
        <p:txBody>
          <a:bodyPr/>
          <a:lstStyle/>
          <a:p>
            <a:fld id="{058CC6BB-C3D2-4223-AD7D-B48D1BB4495E}" type="slidenum">
              <a:rPr lang="en-US" smtClean="0"/>
              <a:pPr/>
              <a:t>‹#›</a:t>
            </a:fld>
            <a:endParaRPr lang="en-US" dirty="0"/>
          </a:p>
        </p:txBody>
      </p:sp>
      <p:sp>
        <p:nvSpPr>
          <p:cNvPr id="6" name="Picture Placeholder 5">
            <a:extLst>
              <a:ext uri="{FF2B5EF4-FFF2-40B4-BE49-F238E27FC236}">
                <a16:creationId xmlns:a16="http://schemas.microsoft.com/office/drawing/2014/main" id="{AC6FFBF1-8C77-496B-831A-F1A3B41CD25B}"/>
              </a:ext>
            </a:extLst>
          </p:cNvPr>
          <p:cNvSpPr>
            <a:spLocks noGrp="1"/>
          </p:cNvSpPr>
          <p:nvPr>
            <p:ph type="pic" sz="quarter" idx="11"/>
          </p:nvPr>
        </p:nvSpPr>
        <p:spPr>
          <a:xfrm>
            <a:off x="7226300" y="1309688"/>
            <a:ext cx="4630738" cy="3859212"/>
          </a:xfrm>
          <a:prstGeom prst="rect">
            <a:avLst/>
          </a:prstGeom>
        </p:spPr>
        <p:txBody>
          <a:bodyPr/>
          <a:lstStyle/>
          <a:p>
            <a:endParaRPr lang="en-US" dirty="0"/>
          </a:p>
        </p:txBody>
      </p:sp>
      <p:sp>
        <p:nvSpPr>
          <p:cNvPr id="8" name="Text Placeholder 7">
            <a:extLst>
              <a:ext uri="{FF2B5EF4-FFF2-40B4-BE49-F238E27FC236}">
                <a16:creationId xmlns:a16="http://schemas.microsoft.com/office/drawing/2014/main" id="{0DBEEE13-2DBB-43FF-9757-02F8FBB4CBC4}"/>
              </a:ext>
            </a:extLst>
          </p:cNvPr>
          <p:cNvSpPr>
            <a:spLocks noGrp="1"/>
          </p:cNvSpPr>
          <p:nvPr>
            <p:ph type="body" sz="quarter" idx="12"/>
          </p:nvPr>
        </p:nvSpPr>
        <p:spPr>
          <a:xfrm>
            <a:off x="539732" y="3299589"/>
            <a:ext cx="6477000" cy="941387"/>
          </a:xfrm>
          <a:prstGeom prst="rect">
            <a:avLst/>
          </a:prstGeom>
        </p:spPr>
        <p:txBody>
          <a:bodyPr/>
          <a:lstStyle>
            <a:lvl1pPr marL="0" indent="0">
              <a:buNone/>
              <a:defRPr sz="3000" b="1">
                <a:solidFill>
                  <a:srgbClr val="63666A"/>
                </a:solidFill>
                <a:latin typeface="Roboto" pitchFamily="2" charset="0"/>
                <a:ea typeface="Roboto" pitchFamily="2" charset="0"/>
                <a:cs typeface="Arial" panose="020B0604020202020204" pitchFamily="34" charset="0"/>
              </a:defRPr>
            </a:lvl1pPr>
            <a:lvl2pPr marL="457200" indent="0">
              <a:buNone/>
              <a:defRPr sz="3000">
                <a:latin typeface="Arial" panose="020B0604020202020204" pitchFamily="34" charset="0"/>
                <a:cs typeface="Arial" panose="020B0604020202020204" pitchFamily="34" charset="0"/>
              </a:defRPr>
            </a:lvl2pPr>
            <a:lvl3pPr marL="914400" indent="0">
              <a:buNone/>
              <a:defRPr sz="3000">
                <a:latin typeface="Arial" panose="020B0604020202020204" pitchFamily="34" charset="0"/>
                <a:cs typeface="Arial" panose="020B0604020202020204" pitchFamily="34" charset="0"/>
              </a:defRPr>
            </a:lvl3pPr>
            <a:lvl4pPr marL="1371600" indent="0">
              <a:buNone/>
              <a:defRPr sz="3000">
                <a:latin typeface="Arial" panose="020B0604020202020204" pitchFamily="34" charset="0"/>
                <a:cs typeface="Arial" panose="020B0604020202020204" pitchFamily="34" charset="0"/>
              </a:defRPr>
            </a:lvl4pPr>
            <a:lvl5pPr marL="1828800" indent="0">
              <a:buNone/>
              <a:defRPr sz="3000">
                <a:latin typeface="Arial" panose="020B0604020202020204" pitchFamily="34" charset="0"/>
                <a:cs typeface="Arial" panose="020B0604020202020204" pitchFamily="34" charset="0"/>
              </a:defRPr>
            </a:lvl5pPr>
          </a:lstStyle>
          <a:p>
            <a:pPr lvl="0"/>
            <a:r>
              <a:rPr lang="en-US"/>
              <a:t>Click to edit Master text styles</a:t>
            </a:r>
          </a:p>
        </p:txBody>
      </p:sp>
      <p:sp>
        <p:nvSpPr>
          <p:cNvPr id="7" name="Title 1">
            <a:extLst>
              <a:ext uri="{FF2B5EF4-FFF2-40B4-BE49-F238E27FC236}">
                <a16:creationId xmlns:a16="http://schemas.microsoft.com/office/drawing/2014/main" id="{AE89B9C2-0688-40D8-B410-94F7D16141BF}"/>
              </a:ext>
            </a:extLst>
          </p:cNvPr>
          <p:cNvSpPr>
            <a:spLocks noGrp="1"/>
          </p:cNvSpPr>
          <p:nvPr>
            <p:ph type="title"/>
          </p:nvPr>
        </p:nvSpPr>
        <p:spPr>
          <a:xfrm>
            <a:off x="541031" y="1247698"/>
            <a:ext cx="6059556" cy="1907484"/>
          </a:xfrm>
          <a:prstGeom prst="rect">
            <a:avLst/>
          </a:prstGeom>
        </p:spPr>
        <p:txBody>
          <a:bodyPr/>
          <a:lstStyle>
            <a:lvl1pPr>
              <a:defRPr sz="6000" b="1">
                <a:solidFill>
                  <a:srgbClr val="002D72"/>
                </a:solidFill>
                <a:latin typeface="Roboto" pitchFamily="2" charset="0"/>
                <a:ea typeface="Roboto" pitchFamily="2" charset="0"/>
                <a:cs typeface="Arial" panose="020B0604020202020204" pitchFamily="34" charset="0"/>
              </a:defRPr>
            </a:lvl1pPr>
          </a:lstStyle>
          <a:p>
            <a:r>
              <a:rPr lang="en-US"/>
              <a:t>Click to edit Master title style</a:t>
            </a:r>
          </a:p>
        </p:txBody>
      </p:sp>
    </p:spTree>
    <p:extLst>
      <p:ext uri="{BB962C8B-B14F-4D97-AF65-F5344CB8AC3E}">
        <p14:creationId xmlns:p14="http://schemas.microsoft.com/office/powerpoint/2010/main" val="15771464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ection Start with Right Side Text">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AB1D9423-1ED2-4870-A181-434D2BE730D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7999"/>
          </a:xfrm>
          <a:prstGeom prst="rect">
            <a:avLst/>
          </a:prstGeom>
        </p:spPr>
      </p:pic>
      <p:sp>
        <p:nvSpPr>
          <p:cNvPr id="3" name="Slide Number Placeholder 2">
            <a:extLst>
              <a:ext uri="{FF2B5EF4-FFF2-40B4-BE49-F238E27FC236}">
                <a16:creationId xmlns:a16="http://schemas.microsoft.com/office/drawing/2014/main" id="{48E6DF5C-B703-4E08-9BF5-3AFB0CD13BCD}"/>
              </a:ext>
            </a:extLst>
          </p:cNvPr>
          <p:cNvSpPr>
            <a:spLocks noGrp="1"/>
          </p:cNvSpPr>
          <p:nvPr>
            <p:ph type="sldNum" sz="quarter" idx="10"/>
          </p:nvPr>
        </p:nvSpPr>
        <p:spPr/>
        <p:txBody>
          <a:bodyPr/>
          <a:lstStyle/>
          <a:p>
            <a:fld id="{058CC6BB-C3D2-4223-AD7D-B48D1BB4495E}" type="slidenum">
              <a:rPr lang="en-US" smtClean="0"/>
              <a:pPr/>
              <a:t>‹#›</a:t>
            </a:fld>
            <a:endParaRPr lang="en-US" dirty="0"/>
          </a:p>
        </p:txBody>
      </p:sp>
      <p:sp>
        <p:nvSpPr>
          <p:cNvPr id="7" name="Text Placeholder 6">
            <a:extLst>
              <a:ext uri="{FF2B5EF4-FFF2-40B4-BE49-F238E27FC236}">
                <a16:creationId xmlns:a16="http://schemas.microsoft.com/office/drawing/2014/main" id="{32A0AB70-6B59-4E30-A48E-0B7DDC010805}"/>
              </a:ext>
            </a:extLst>
          </p:cNvPr>
          <p:cNvSpPr>
            <a:spLocks noGrp="1"/>
          </p:cNvSpPr>
          <p:nvPr>
            <p:ph type="body" sz="quarter" idx="12"/>
          </p:nvPr>
        </p:nvSpPr>
        <p:spPr>
          <a:xfrm>
            <a:off x="6883120" y="1259102"/>
            <a:ext cx="4827591" cy="4144963"/>
          </a:xfrm>
          <a:prstGeom prst="rect">
            <a:avLst/>
          </a:prstGeom>
        </p:spPr>
        <p:txBody>
          <a:bodyPr/>
          <a:lstStyle>
            <a:lvl1pPr marL="274320" indent="-274320">
              <a:spcBef>
                <a:spcPts val="1200"/>
              </a:spcBef>
              <a:buClr>
                <a:srgbClr val="63666A"/>
              </a:buClr>
              <a:buFont typeface="Arial" panose="020B0604020202020204" pitchFamily="34" charset="0"/>
              <a:buChar char="&gt;"/>
              <a:defRPr sz="2000">
                <a:solidFill>
                  <a:srgbClr val="63666A"/>
                </a:solidFill>
                <a:latin typeface="Roboto Lt" pitchFamily="2" charset="0"/>
                <a:ea typeface="Roboto Lt" pitchFamily="2" charset="0"/>
                <a:cs typeface="Arial" panose="020B0604020202020204" pitchFamily="34" charset="0"/>
              </a:defRPr>
            </a:lvl1pPr>
            <a:lvl2pPr marL="548640" marR="0" indent="-18288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sz="1800">
                <a:solidFill>
                  <a:srgbClr val="63666A"/>
                </a:solidFill>
                <a:latin typeface="Roboto Lt" pitchFamily="2" charset="0"/>
                <a:ea typeface="Roboto Lt" pitchFamily="2" charset="0"/>
                <a:cs typeface="Arial" panose="020B0604020202020204" pitchFamily="34" charset="0"/>
              </a:defRPr>
            </a:lvl2pPr>
            <a:lvl3pPr marL="914400" indent="0">
              <a:buNone/>
              <a:defRPr sz="2000">
                <a:latin typeface="Arial" panose="020B0604020202020204" pitchFamily="34" charset="0"/>
                <a:cs typeface="Arial" panose="020B0604020202020204" pitchFamily="34" charset="0"/>
              </a:defRPr>
            </a:lvl3pPr>
            <a:lvl4pPr marL="1371600" indent="0">
              <a:buNone/>
              <a:defRPr sz="2000">
                <a:latin typeface="Arial" panose="020B0604020202020204" pitchFamily="34" charset="0"/>
                <a:cs typeface="Arial" panose="020B0604020202020204" pitchFamily="34" charset="0"/>
              </a:defRPr>
            </a:lvl4pPr>
            <a:lvl5pPr marL="1828800" indent="0">
              <a:buNone/>
              <a:defRPr sz="2000">
                <a:latin typeface="Arial" panose="020B0604020202020204" pitchFamily="34" charset="0"/>
                <a:cs typeface="Arial" panose="020B0604020202020204" pitchFamily="34" charset="0"/>
              </a:defRPr>
            </a:lvl5pPr>
          </a:lstStyle>
          <a:p>
            <a:pPr lvl="0"/>
            <a:r>
              <a:rPr lang="en-US"/>
              <a:t>Click to edit Master text styles</a:t>
            </a:r>
          </a:p>
          <a:p>
            <a:pPr marL="800100" marR="0" lvl="1" indent="-342900" algn="l" defTabSz="914400" rtl="0" eaLnBrk="1" fontAlgn="auto" latinLnBrk="0" hangingPunct="1">
              <a:lnSpc>
                <a:spcPct val="90000"/>
              </a:lnSpc>
              <a:spcBef>
                <a:spcPts val="500"/>
              </a:spcBef>
              <a:spcAft>
                <a:spcPts val="0"/>
              </a:spcAft>
              <a:buClrTx/>
              <a:buSzTx/>
              <a:tabLst/>
              <a:defRPr/>
            </a:pPr>
            <a:r>
              <a:rPr lang="en-US"/>
              <a:t>Click to edit Master text styles</a:t>
            </a:r>
          </a:p>
          <a:p>
            <a:pPr lvl="1"/>
            <a:endParaRPr lang="en-US"/>
          </a:p>
        </p:txBody>
      </p:sp>
      <p:sp>
        <p:nvSpPr>
          <p:cNvPr id="6" name="Title 1">
            <a:extLst>
              <a:ext uri="{FF2B5EF4-FFF2-40B4-BE49-F238E27FC236}">
                <a16:creationId xmlns:a16="http://schemas.microsoft.com/office/drawing/2014/main" id="{9B161FA4-DE35-4DFE-BAE6-BC3CBFB83D27}"/>
              </a:ext>
            </a:extLst>
          </p:cNvPr>
          <p:cNvSpPr>
            <a:spLocks noGrp="1"/>
          </p:cNvSpPr>
          <p:nvPr>
            <p:ph type="title"/>
          </p:nvPr>
        </p:nvSpPr>
        <p:spPr>
          <a:xfrm>
            <a:off x="541031" y="1247698"/>
            <a:ext cx="6059556" cy="3859006"/>
          </a:xfrm>
          <a:prstGeom prst="rect">
            <a:avLst/>
          </a:prstGeom>
        </p:spPr>
        <p:txBody>
          <a:bodyPr/>
          <a:lstStyle>
            <a:lvl1pPr>
              <a:defRPr sz="6000" b="1">
                <a:solidFill>
                  <a:srgbClr val="002D72"/>
                </a:solidFill>
                <a:latin typeface="Roboto" pitchFamily="2" charset="0"/>
                <a:ea typeface="Roboto" pitchFamily="2" charset="0"/>
                <a:cs typeface="Arial" panose="020B0604020202020204" pitchFamily="34" charset="0"/>
              </a:defRPr>
            </a:lvl1pPr>
          </a:lstStyle>
          <a:p>
            <a:r>
              <a:rPr lang="en-US"/>
              <a:t>Click to edit Master title style</a:t>
            </a:r>
          </a:p>
        </p:txBody>
      </p:sp>
    </p:spTree>
    <p:extLst>
      <p:ext uri="{BB962C8B-B14F-4D97-AF65-F5344CB8AC3E}">
        <p14:creationId xmlns:p14="http://schemas.microsoft.com/office/powerpoint/2010/main" val="21616599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lide no bullets">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1ABD0FCA-6A22-4179-8992-DAD5BF4ED03A}"/>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 y="0"/>
            <a:ext cx="12191998" cy="6857998"/>
          </a:xfrm>
          <a:prstGeom prst="rect">
            <a:avLst/>
          </a:prstGeom>
        </p:spPr>
      </p:pic>
      <p:sp>
        <p:nvSpPr>
          <p:cNvPr id="7" name="Slide Number Placeholder 5">
            <a:extLst>
              <a:ext uri="{FF2B5EF4-FFF2-40B4-BE49-F238E27FC236}">
                <a16:creationId xmlns:a16="http://schemas.microsoft.com/office/drawing/2014/main" id="{00BC2E40-94F8-47C5-BE6B-BFB0848BA4C3}"/>
              </a:ext>
            </a:extLst>
          </p:cNvPr>
          <p:cNvSpPr>
            <a:spLocks noGrp="1"/>
          </p:cNvSpPr>
          <p:nvPr>
            <p:ph type="sldNum" sz="quarter" idx="4"/>
          </p:nvPr>
        </p:nvSpPr>
        <p:spPr>
          <a:xfrm>
            <a:off x="11649364" y="6492875"/>
            <a:ext cx="542636" cy="365125"/>
          </a:xfrm>
          <a:prstGeom prst="rect">
            <a:avLst/>
          </a:prstGeom>
        </p:spPr>
        <p:txBody>
          <a:bodyPr/>
          <a:lstStyle>
            <a:lvl1pPr>
              <a:defRPr sz="1200">
                <a:latin typeface="Arial" panose="020B0604020202020204" pitchFamily="34" charset="0"/>
                <a:cs typeface="Arial" panose="020B0604020202020204" pitchFamily="34" charset="0"/>
              </a:defRPr>
            </a:lvl1pPr>
          </a:lstStyle>
          <a:p>
            <a:fld id="{058CC6BB-C3D2-4223-AD7D-B48D1BB4495E}" type="slidenum">
              <a:rPr lang="en-US" smtClean="0"/>
              <a:pPr/>
              <a:t>‹#›</a:t>
            </a:fld>
            <a:endParaRPr lang="en-US" dirty="0"/>
          </a:p>
        </p:txBody>
      </p:sp>
      <p:sp>
        <p:nvSpPr>
          <p:cNvPr id="10" name="Title 1">
            <a:extLst>
              <a:ext uri="{FF2B5EF4-FFF2-40B4-BE49-F238E27FC236}">
                <a16:creationId xmlns:a16="http://schemas.microsoft.com/office/drawing/2014/main" id="{6C52C17C-FF28-4FF9-B3C0-879847570323}"/>
              </a:ext>
            </a:extLst>
          </p:cNvPr>
          <p:cNvSpPr>
            <a:spLocks noGrp="1"/>
          </p:cNvSpPr>
          <p:nvPr>
            <p:ph type="title"/>
          </p:nvPr>
        </p:nvSpPr>
        <p:spPr>
          <a:xfrm>
            <a:off x="546957" y="550434"/>
            <a:ext cx="10515600" cy="1325563"/>
          </a:xfrm>
          <a:prstGeom prst="rect">
            <a:avLst/>
          </a:prstGeom>
        </p:spPr>
        <p:txBody>
          <a:bodyPr anchor="ctr" anchorCtr="0"/>
          <a:lstStyle>
            <a:lvl1pPr>
              <a:defRPr sz="4000">
                <a:solidFill>
                  <a:srgbClr val="002D72"/>
                </a:solidFill>
                <a:latin typeface="Roboto Lt" pitchFamily="2" charset="0"/>
                <a:ea typeface="Roboto Lt" pitchFamily="2" charset="0"/>
                <a:cs typeface="Arial" panose="020B0604020202020204" pitchFamily="34" charset="0"/>
              </a:defRPr>
            </a:lvl1pPr>
          </a:lstStyle>
          <a:p>
            <a:r>
              <a:rPr lang="en-US"/>
              <a:t>Click to edit Master title style</a:t>
            </a:r>
          </a:p>
        </p:txBody>
      </p:sp>
      <p:sp>
        <p:nvSpPr>
          <p:cNvPr id="11" name="Content Placeholder 2">
            <a:extLst>
              <a:ext uri="{FF2B5EF4-FFF2-40B4-BE49-F238E27FC236}">
                <a16:creationId xmlns:a16="http://schemas.microsoft.com/office/drawing/2014/main" id="{F53F41B2-2F2B-4B89-B159-F1494E5BE435}"/>
              </a:ext>
            </a:extLst>
          </p:cNvPr>
          <p:cNvSpPr>
            <a:spLocks noGrp="1"/>
          </p:cNvSpPr>
          <p:nvPr>
            <p:ph idx="1"/>
          </p:nvPr>
        </p:nvSpPr>
        <p:spPr>
          <a:xfrm>
            <a:off x="546956" y="2140283"/>
            <a:ext cx="11102407" cy="4688418"/>
          </a:xfrm>
          <a:prstGeom prst="rect">
            <a:avLst/>
          </a:prstGeom>
        </p:spPr>
        <p:txBody>
          <a:bodyPr/>
          <a:lstStyle>
            <a:lvl1pPr marL="0" marR="0" indent="0" algn="l" defTabSz="914400" rtl="0" eaLnBrk="1" fontAlgn="auto" latinLnBrk="0" hangingPunct="1">
              <a:lnSpc>
                <a:spcPct val="90000"/>
              </a:lnSpc>
              <a:spcBef>
                <a:spcPts val="600"/>
              </a:spcBef>
              <a:spcAft>
                <a:spcPts val="0"/>
              </a:spcAft>
              <a:buClrTx/>
              <a:buSzTx/>
              <a:buFont typeface="Arial" panose="020B0604020202020204" pitchFamily="34" charset="0"/>
              <a:buNone/>
              <a:tabLst/>
              <a:defRPr lang="en-US" sz="2500" b="1" kern="1200" dirty="0">
                <a:solidFill>
                  <a:srgbClr val="0077C8"/>
                </a:solidFill>
                <a:latin typeface="Roboto" pitchFamily="2" charset="0"/>
                <a:ea typeface="Roboto" pitchFamily="2" charset="0"/>
                <a:cs typeface="Arial" panose="020B0604020202020204" pitchFamily="34" charset="0"/>
              </a:defRPr>
            </a:lvl1pPr>
            <a:lvl2pPr marL="548640" indent="-274320">
              <a:spcBef>
                <a:spcPts val="600"/>
              </a:spcBef>
              <a:defRPr sz="2000">
                <a:solidFill>
                  <a:srgbClr val="63666A"/>
                </a:solidFill>
                <a:latin typeface="Roboto Lt" pitchFamily="2" charset="0"/>
                <a:ea typeface="Roboto Lt" pitchFamily="2" charset="0"/>
                <a:cs typeface="Arial" panose="020B0604020202020204" pitchFamily="34" charset="0"/>
              </a:defRPr>
            </a:lvl2pPr>
            <a:lvl3pPr marL="822960" indent="-274320">
              <a:spcBef>
                <a:spcPts val="300"/>
              </a:spcBef>
              <a:buFont typeface="Arial" panose="020B0604020202020204" pitchFamily="34" charset="0"/>
              <a:buChar char="-"/>
              <a:defRPr sz="1500">
                <a:solidFill>
                  <a:srgbClr val="63666A"/>
                </a:solidFill>
                <a:latin typeface="Roboto Lt" pitchFamily="2" charset="0"/>
                <a:ea typeface="Roboto Lt" pitchFamily="2"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marL="0" marR="0" lvl="0" indent="0" algn="l" defTabSz="914400" rtl="0" eaLnBrk="1" fontAlgn="auto" latinLnBrk="0" hangingPunct="1">
              <a:lnSpc>
                <a:spcPct val="90000"/>
              </a:lnSpc>
              <a:spcBef>
                <a:spcPts val="600"/>
              </a:spcBef>
              <a:spcAft>
                <a:spcPts val="0"/>
              </a:spcAft>
              <a:buClrTx/>
              <a:buSzTx/>
              <a:buFont typeface="Arial" panose="020B0604020202020204" pitchFamily="34" charset="0"/>
              <a:buNone/>
              <a:tabLst/>
              <a:defRPr/>
            </a:pPr>
            <a:r>
              <a:rPr lang="en-US" dirty="0"/>
              <a:t>Click to edit Master text styles</a:t>
            </a:r>
          </a:p>
          <a:p>
            <a:pPr lvl="1"/>
            <a:r>
              <a:rPr lang="en-US" dirty="0"/>
              <a:t>Second level</a:t>
            </a:r>
          </a:p>
          <a:p>
            <a:pPr lvl="2"/>
            <a:r>
              <a:rPr lang="en-US" dirty="0"/>
              <a:t>Third level</a:t>
            </a:r>
          </a:p>
          <a:p>
            <a:pPr marL="0" marR="0" lvl="0" indent="0" algn="l" defTabSz="914400" rtl="0" eaLnBrk="1" fontAlgn="auto" latinLnBrk="0" hangingPunct="1">
              <a:lnSpc>
                <a:spcPct val="90000"/>
              </a:lnSpc>
              <a:spcBef>
                <a:spcPts val="600"/>
              </a:spcBef>
              <a:spcAft>
                <a:spcPts val="0"/>
              </a:spcAft>
              <a:buClrTx/>
              <a:buSzTx/>
              <a:buFont typeface="Arial" panose="020B0604020202020204" pitchFamily="34" charset="0"/>
              <a:buNone/>
              <a:tabLst/>
              <a:defRPr/>
            </a:pPr>
            <a:endParaRPr lang="en-US" dirty="0"/>
          </a:p>
          <a:p>
            <a:pPr lvl="0"/>
            <a:endParaRPr lang="en-US" dirty="0"/>
          </a:p>
        </p:txBody>
      </p:sp>
    </p:spTree>
    <p:extLst>
      <p:ext uri="{BB962C8B-B14F-4D97-AF65-F5344CB8AC3E}">
        <p14:creationId xmlns:p14="http://schemas.microsoft.com/office/powerpoint/2010/main" val="35523992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lide with Bullets">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5A04F0A3-A94E-44B4-9959-8E2D26E3024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12191998" cy="6857998"/>
          </a:xfrm>
          <a:prstGeom prst="rect">
            <a:avLst/>
          </a:prstGeom>
        </p:spPr>
      </p:pic>
      <p:sp>
        <p:nvSpPr>
          <p:cNvPr id="7" name="Slide Number Placeholder 5">
            <a:extLst>
              <a:ext uri="{FF2B5EF4-FFF2-40B4-BE49-F238E27FC236}">
                <a16:creationId xmlns:a16="http://schemas.microsoft.com/office/drawing/2014/main" id="{00BC2E40-94F8-47C5-BE6B-BFB0848BA4C3}"/>
              </a:ext>
            </a:extLst>
          </p:cNvPr>
          <p:cNvSpPr>
            <a:spLocks noGrp="1"/>
          </p:cNvSpPr>
          <p:nvPr>
            <p:ph type="sldNum" sz="quarter" idx="4"/>
          </p:nvPr>
        </p:nvSpPr>
        <p:spPr>
          <a:xfrm>
            <a:off x="11649364" y="6492875"/>
            <a:ext cx="542636" cy="365125"/>
          </a:xfrm>
          <a:prstGeom prst="rect">
            <a:avLst/>
          </a:prstGeom>
        </p:spPr>
        <p:txBody>
          <a:bodyPr/>
          <a:lstStyle>
            <a:lvl1pPr>
              <a:defRPr sz="1200">
                <a:latin typeface="Arial" panose="020B0604020202020204" pitchFamily="34" charset="0"/>
                <a:cs typeface="Arial" panose="020B0604020202020204" pitchFamily="34" charset="0"/>
              </a:defRPr>
            </a:lvl1pPr>
          </a:lstStyle>
          <a:p>
            <a:fld id="{058CC6BB-C3D2-4223-AD7D-B48D1BB4495E}" type="slidenum">
              <a:rPr lang="en-US" smtClean="0"/>
              <a:pPr/>
              <a:t>‹#›</a:t>
            </a:fld>
            <a:endParaRPr lang="en-US" dirty="0"/>
          </a:p>
        </p:txBody>
      </p:sp>
      <p:sp>
        <p:nvSpPr>
          <p:cNvPr id="11" name="Content Placeholder 2">
            <a:extLst>
              <a:ext uri="{FF2B5EF4-FFF2-40B4-BE49-F238E27FC236}">
                <a16:creationId xmlns:a16="http://schemas.microsoft.com/office/drawing/2014/main" id="{F53F41B2-2F2B-4B89-B159-F1494E5BE435}"/>
              </a:ext>
            </a:extLst>
          </p:cNvPr>
          <p:cNvSpPr>
            <a:spLocks noGrp="1"/>
          </p:cNvSpPr>
          <p:nvPr>
            <p:ph idx="1"/>
          </p:nvPr>
        </p:nvSpPr>
        <p:spPr>
          <a:xfrm>
            <a:off x="546956" y="2135731"/>
            <a:ext cx="11102407" cy="4351338"/>
          </a:xfrm>
          <a:prstGeom prst="rect">
            <a:avLst/>
          </a:prstGeom>
        </p:spPr>
        <p:txBody>
          <a:bodyPr/>
          <a:lstStyle>
            <a:lvl1pPr marL="274320" marR="0" indent="-274320" algn="l" defTabSz="914400" rtl="0" eaLnBrk="1" fontAlgn="auto" latinLnBrk="0" hangingPunct="1">
              <a:lnSpc>
                <a:spcPct val="90000"/>
              </a:lnSpc>
              <a:spcBef>
                <a:spcPts val="1200"/>
              </a:spcBef>
              <a:spcAft>
                <a:spcPts val="0"/>
              </a:spcAft>
              <a:buClr>
                <a:srgbClr val="63666A"/>
              </a:buClr>
              <a:buSzTx/>
              <a:buFont typeface="Arial" panose="020B0604020202020204" pitchFamily="34" charset="0"/>
              <a:buChar char="&gt;"/>
              <a:tabLst/>
              <a:defRPr sz="2000">
                <a:solidFill>
                  <a:srgbClr val="63666A"/>
                </a:solidFill>
                <a:latin typeface="Roboto Lt" pitchFamily="2" charset="0"/>
                <a:ea typeface="Roboto Lt" pitchFamily="2" charset="0"/>
                <a:cs typeface="Arial" panose="020B0604020202020204" pitchFamily="34" charset="0"/>
              </a:defRPr>
            </a:lvl1pPr>
            <a:lvl2pPr marL="548640" indent="-274320">
              <a:spcBef>
                <a:spcPts val="600"/>
              </a:spcBef>
              <a:buClr>
                <a:srgbClr val="63666A"/>
              </a:buClr>
              <a:defRPr sz="1800">
                <a:solidFill>
                  <a:srgbClr val="63666A"/>
                </a:solidFill>
                <a:latin typeface="Roboto Lt" pitchFamily="2" charset="0"/>
                <a:ea typeface="Roboto Lt" pitchFamily="2" charset="0"/>
                <a:cs typeface="Arial" panose="020B0604020202020204" pitchFamily="34" charset="0"/>
              </a:defRPr>
            </a:lvl2pPr>
            <a:lvl3pPr marL="822960" indent="-274320">
              <a:spcBef>
                <a:spcPts val="300"/>
              </a:spcBef>
              <a:buClr>
                <a:srgbClr val="63666A"/>
              </a:buClr>
              <a:buFont typeface="Arial" panose="020B0604020202020204" pitchFamily="34" charset="0"/>
              <a:buChar char="-"/>
              <a:defRPr sz="1500">
                <a:solidFill>
                  <a:srgbClr val="63666A"/>
                </a:solidFill>
                <a:latin typeface="Roboto Lt" pitchFamily="2" charset="0"/>
                <a:ea typeface="Roboto Lt" pitchFamily="2"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p:txBody>
      </p:sp>
      <p:sp>
        <p:nvSpPr>
          <p:cNvPr id="9" name="Title 1">
            <a:extLst>
              <a:ext uri="{FF2B5EF4-FFF2-40B4-BE49-F238E27FC236}">
                <a16:creationId xmlns:a16="http://schemas.microsoft.com/office/drawing/2014/main" id="{FD198A16-5CAF-4407-A13A-3E6F8687B89A}"/>
              </a:ext>
            </a:extLst>
          </p:cNvPr>
          <p:cNvSpPr>
            <a:spLocks noGrp="1"/>
          </p:cNvSpPr>
          <p:nvPr>
            <p:ph type="title"/>
          </p:nvPr>
        </p:nvSpPr>
        <p:spPr>
          <a:xfrm>
            <a:off x="546957" y="550434"/>
            <a:ext cx="10515600" cy="1325563"/>
          </a:xfrm>
          <a:prstGeom prst="rect">
            <a:avLst/>
          </a:prstGeom>
        </p:spPr>
        <p:txBody>
          <a:bodyPr anchor="ctr" anchorCtr="0"/>
          <a:lstStyle>
            <a:lvl1pPr>
              <a:defRPr sz="4000">
                <a:solidFill>
                  <a:srgbClr val="002D72"/>
                </a:solidFill>
                <a:latin typeface="Roboto Lt" pitchFamily="2" charset="0"/>
                <a:ea typeface="Roboto Lt" pitchFamily="2" charset="0"/>
                <a:cs typeface="Arial" panose="020B0604020202020204" pitchFamily="34" charset="0"/>
              </a:defRPr>
            </a:lvl1pPr>
          </a:lstStyle>
          <a:p>
            <a:r>
              <a:rPr lang="en-US"/>
              <a:t>Click to edit Master title style</a:t>
            </a:r>
          </a:p>
        </p:txBody>
      </p:sp>
    </p:spTree>
    <p:extLst>
      <p:ext uri="{BB962C8B-B14F-4D97-AF65-F5344CB8AC3E}">
        <p14:creationId xmlns:p14="http://schemas.microsoft.com/office/powerpoint/2010/main" val="23366505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Side fade with Bullets No Logo">
    <p:spTree>
      <p:nvGrpSpPr>
        <p:cNvPr id="1" name=""/>
        <p:cNvGrpSpPr/>
        <p:nvPr/>
      </p:nvGrpSpPr>
      <p:grpSpPr>
        <a:xfrm>
          <a:off x="0" y="0"/>
          <a:ext cx="0" cy="0"/>
          <a:chOff x="0" y="0"/>
          <a:chExt cx="0" cy="0"/>
        </a:xfrm>
      </p:grpSpPr>
      <p:sp>
        <p:nvSpPr>
          <p:cNvPr id="7" name="Slide Number Placeholder 5">
            <a:extLst>
              <a:ext uri="{FF2B5EF4-FFF2-40B4-BE49-F238E27FC236}">
                <a16:creationId xmlns:a16="http://schemas.microsoft.com/office/drawing/2014/main" id="{00BC2E40-94F8-47C5-BE6B-BFB0848BA4C3}"/>
              </a:ext>
            </a:extLst>
          </p:cNvPr>
          <p:cNvSpPr>
            <a:spLocks noGrp="1"/>
          </p:cNvSpPr>
          <p:nvPr>
            <p:ph type="sldNum" sz="quarter" idx="4"/>
          </p:nvPr>
        </p:nvSpPr>
        <p:spPr>
          <a:xfrm>
            <a:off x="11649364" y="6492875"/>
            <a:ext cx="542636" cy="365125"/>
          </a:xfrm>
          <a:prstGeom prst="rect">
            <a:avLst/>
          </a:prstGeom>
        </p:spPr>
        <p:txBody>
          <a:bodyPr/>
          <a:lstStyle>
            <a:lvl1pPr>
              <a:defRPr sz="1200">
                <a:latin typeface="Arial" panose="020B0604020202020204" pitchFamily="34" charset="0"/>
                <a:cs typeface="Arial" panose="020B0604020202020204" pitchFamily="34" charset="0"/>
              </a:defRPr>
            </a:lvl1pPr>
          </a:lstStyle>
          <a:p>
            <a:fld id="{058CC6BB-C3D2-4223-AD7D-B48D1BB4495E}" type="slidenum">
              <a:rPr lang="en-US" smtClean="0"/>
              <a:pPr/>
              <a:t>‹#›</a:t>
            </a:fld>
            <a:endParaRPr lang="en-US" dirty="0"/>
          </a:p>
        </p:txBody>
      </p:sp>
      <p:pic>
        <p:nvPicPr>
          <p:cNvPr id="9" name="Picture 8">
            <a:extLst>
              <a:ext uri="{FF2B5EF4-FFF2-40B4-BE49-F238E27FC236}">
                <a16:creationId xmlns:a16="http://schemas.microsoft.com/office/drawing/2014/main" id="{05359A79-877C-4C89-A457-88373448DD9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7999"/>
          </a:xfrm>
          <a:prstGeom prst="rect">
            <a:avLst/>
          </a:prstGeom>
        </p:spPr>
      </p:pic>
      <p:sp>
        <p:nvSpPr>
          <p:cNvPr id="11" name="Content Placeholder 2">
            <a:extLst>
              <a:ext uri="{FF2B5EF4-FFF2-40B4-BE49-F238E27FC236}">
                <a16:creationId xmlns:a16="http://schemas.microsoft.com/office/drawing/2014/main" id="{F53F41B2-2F2B-4B89-B159-F1494E5BE435}"/>
              </a:ext>
            </a:extLst>
          </p:cNvPr>
          <p:cNvSpPr>
            <a:spLocks noGrp="1"/>
          </p:cNvSpPr>
          <p:nvPr>
            <p:ph idx="1"/>
          </p:nvPr>
        </p:nvSpPr>
        <p:spPr>
          <a:xfrm>
            <a:off x="5138530" y="557592"/>
            <a:ext cx="6510834" cy="5935282"/>
          </a:xfrm>
          <a:prstGeom prst="rect">
            <a:avLst/>
          </a:prstGeom>
        </p:spPr>
        <p:txBody>
          <a:bodyPr/>
          <a:lstStyle>
            <a:lvl1pPr marL="274320" marR="0" indent="-274320" algn="l" defTabSz="914400" rtl="0" eaLnBrk="1" fontAlgn="auto" latinLnBrk="0" hangingPunct="1">
              <a:lnSpc>
                <a:spcPct val="90000"/>
              </a:lnSpc>
              <a:spcBef>
                <a:spcPts val="1200"/>
              </a:spcBef>
              <a:spcAft>
                <a:spcPts val="0"/>
              </a:spcAft>
              <a:buClr>
                <a:srgbClr val="63666A"/>
              </a:buClr>
              <a:buSzTx/>
              <a:buFont typeface="Arial" panose="020B0604020202020204" pitchFamily="34" charset="0"/>
              <a:buChar char="&gt;"/>
              <a:tabLst/>
              <a:defRPr sz="2000">
                <a:solidFill>
                  <a:srgbClr val="63666A"/>
                </a:solidFill>
                <a:latin typeface="Roboto Lt" pitchFamily="2" charset="0"/>
                <a:ea typeface="Roboto Lt" pitchFamily="2" charset="0"/>
                <a:cs typeface="Arial" panose="020B0604020202020204" pitchFamily="34" charset="0"/>
              </a:defRPr>
            </a:lvl1pPr>
            <a:lvl2pPr marL="548640" indent="-274320">
              <a:spcBef>
                <a:spcPts val="600"/>
              </a:spcBef>
              <a:buClr>
                <a:srgbClr val="63666A"/>
              </a:buClr>
              <a:defRPr sz="1800">
                <a:solidFill>
                  <a:srgbClr val="63666A"/>
                </a:solidFill>
                <a:latin typeface="Roboto Lt" pitchFamily="2" charset="0"/>
                <a:ea typeface="Roboto Lt" pitchFamily="2" charset="0"/>
                <a:cs typeface="Arial" panose="020B0604020202020204" pitchFamily="34" charset="0"/>
              </a:defRPr>
            </a:lvl2pPr>
            <a:lvl3pPr marL="822960" indent="-274320">
              <a:spcBef>
                <a:spcPts val="300"/>
              </a:spcBef>
              <a:buClr>
                <a:srgbClr val="63666A"/>
              </a:buClr>
              <a:buFont typeface="Arial" panose="020B0604020202020204" pitchFamily="34" charset="0"/>
              <a:buChar char="-"/>
              <a:defRPr sz="1500">
                <a:solidFill>
                  <a:srgbClr val="63666A"/>
                </a:solidFill>
                <a:latin typeface="Roboto Lt" pitchFamily="2" charset="0"/>
                <a:ea typeface="Roboto Lt" pitchFamily="2"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p:txBody>
      </p:sp>
      <p:sp>
        <p:nvSpPr>
          <p:cNvPr id="6" name="Title 1">
            <a:extLst>
              <a:ext uri="{FF2B5EF4-FFF2-40B4-BE49-F238E27FC236}">
                <a16:creationId xmlns:a16="http://schemas.microsoft.com/office/drawing/2014/main" id="{20973727-B865-4FCD-A49A-5246D7276AFE}"/>
              </a:ext>
            </a:extLst>
          </p:cNvPr>
          <p:cNvSpPr txBox="1">
            <a:spLocks/>
          </p:cNvSpPr>
          <p:nvPr userDrawn="1"/>
        </p:nvSpPr>
        <p:spPr>
          <a:xfrm>
            <a:off x="541031" y="1247698"/>
            <a:ext cx="4221888" cy="3859006"/>
          </a:xfrm>
          <a:prstGeom prst="rect">
            <a:avLst/>
          </a:prstGeom>
        </p:spPr>
        <p:txBody>
          <a:bodyPr/>
          <a:lstStyle>
            <a:lvl1pPr algn="l" defTabSz="914400" rtl="0" eaLnBrk="1" latinLnBrk="0" hangingPunct="1">
              <a:lnSpc>
                <a:spcPct val="90000"/>
              </a:lnSpc>
              <a:spcBef>
                <a:spcPct val="0"/>
              </a:spcBef>
              <a:buNone/>
              <a:defRPr sz="6000" b="1" kern="1200">
                <a:solidFill>
                  <a:srgbClr val="002D72"/>
                </a:solidFill>
                <a:latin typeface="Roboto" pitchFamily="2" charset="0"/>
                <a:ea typeface="Roboto" pitchFamily="2" charset="0"/>
                <a:cs typeface="Arial" panose="020B0604020202020204" pitchFamily="34" charset="0"/>
              </a:defRPr>
            </a:lvl1pPr>
          </a:lstStyle>
          <a:p>
            <a:r>
              <a:rPr lang="en-US" dirty="0"/>
              <a:t>Click to edit Master title style</a:t>
            </a:r>
          </a:p>
        </p:txBody>
      </p:sp>
    </p:spTree>
    <p:extLst>
      <p:ext uri="{BB962C8B-B14F-4D97-AF65-F5344CB8AC3E}">
        <p14:creationId xmlns:p14="http://schemas.microsoft.com/office/powerpoint/2010/main" val="26829915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Slide with Chart">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1573656E-BCA0-4243-BAC0-B335B8FF111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12191998" cy="6857998"/>
          </a:xfrm>
          <a:prstGeom prst="rect">
            <a:avLst/>
          </a:prstGeom>
        </p:spPr>
      </p:pic>
      <p:sp>
        <p:nvSpPr>
          <p:cNvPr id="7" name="Slide Number Placeholder 5">
            <a:extLst>
              <a:ext uri="{FF2B5EF4-FFF2-40B4-BE49-F238E27FC236}">
                <a16:creationId xmlns:a16="http://schemas.microsoft.com/office/drawing/2014/main" id="{00BC2E40-94F8-47C5-BE6B-BFB0848BA4C3}"/>
              </a:ext>
            </a:extLst>
          </p:cNvPr>
          <p:cNvSpPr>
            <a:spLocks noGrp="1"/>
          </p:cNvSpPr>
          <p:nvPr>
            <p:ph type="sldNum" sz="quarter" idx="4"/>
          </p:nvPr>
        </p:nvSpPr>
        <p:spPr>
          <a:xfrm>
            <a:off x="11649364" y="6492875"/>
            <a:ext cx="542636" cy="365125"/>
          </a:xfrm>
          <a:prstGeom prst="rect">
            <a:avLst/>
          </a:prstGeom>
        </p:spPr>
        <p:txBody>
          <a:bodyPr/>
          <a:lstStyle>
            <a:lvl1pPr>
              <a:defRPr sz="1200">
                <a:latin typeface="Arial" panose="020B0604020202020204" pitchFamily="34" charset="0"/>
                <a:cs typeface="Arial" panose="020B0604020202020204" pitchFamily="34" charset="0"/>
              </a:defRPr>
            </a:lvl1pPr>
          </a:lstStyle>
          <a:p>
            <a:fld id="{058CC6BB-C3D2-4223-AD7D-B48D1BB4495E}" type="slidenum">
              <a:rPr lang="en-US" smtClean="0"/>
              <a:pPr/>
              <a:t>‹#›</a:t>
            </a:fld>
            <a:endParaRPr lang="en-US" dirty="0"/>
          </a:p>
        </p:txBody>
      </p:sp>
      <p:sp>
        <p:nvSpPr>
          <p:cNvPr id="3" name="Chart Placeholder 2">
            <a:extLst>
              <a:ext uri="{FF2B5EF4-FFF2-40B4-BE49-F238E27FC236}">
                <a16:creationId xmlns:a16="http://schemas.microsoft.com/office/drawing/2014/main" id="{056309A2-3256-426F-82AC-C866BA83BA46}"/>
              </a:ext>
            </a:extLst>
          </p:cNvPr>
          <p:cNvSpPr>
            <a:spLocks noGrp="1"/>
          </p:cNvSpPr>
          <p:nvPr>
            <p:ph type="chart" sz="quarter" idx="10"/>
          </p:nvPr>
        </p:nvSpPr>
        <p:spPr>
          <a:xfrm>
            <a:off x="546956" y="2117185"/>
            <a:ext cx="11429143" cy="4273550"/>
          </a:xfrm>
          <a:prstGeom prst="rect">
            <a:avLst/>
          </a:prstGeom>
        </p:spPr>
        <p:txBody>
          <a:bodyPr/>
          <a:lstStyle>
            <a:lvl1pPr>
              <a:defRPr sz="2500">
                <a:solidFill>
                  <a:srgbClr val="63666A"/>
                </a:solidFill>
                <a:latin typeface="Roboto" pitchFamily="2" charset="0"/>
                <a:ea typeface="Roboto" pitchFamily="2" charset="0"/>
                <a:cs typeface="Arial" panose="020B0604020202020204" pitchFamily="34" charset="0"/>
              </a:defRPr>
            </a:lvl1pPr>
          </a:lstStyle>
          <a:p>
            <a:endParaRPr lang="en-US" dirty="0"/>
          </a:p>
        </p:txBody>
      </p:sp>
      <p:sp>
        <p:nvSpPr>
          <p:cNvPr id="6" name="Title 1">
            <a:extLst>
              <a:ext uri="{FF2B5EF4-FFF2-40B4-BE49-F238E27FC236}">
                <a16:creationId xmlns:a16="http://schemas.microsoft.com/office/drawing/2014/main" id="{64B14C1C-6FA8-4050-9CFF-13B861B412BC}"/>
              </a:ext>
            </a:extLst>
          </p:cNvPr>
          <p:cNvSpPr>
            <a:spLocks noGrp="1"/>
          </p:cNvSpPr>
          <p:nvPr>
            <p:ph type="title"/>
          </p:nvPr>
        </p:nvSpPr>
        <p:spPr>
          <a:xfrm>
            <a:off x="546957" y="550434"/>
            <a:ext cx="10515600" cy="1325563"/>
          </a:xfrm>
          <a:prstGeom prst="rect">
            <a:avLst/>
          </a:prstGeom>
        </p:spPr>
        <p:txBody>
          <a:bodyPr anchor="ctr" anchorCtr="0"/>
          <a:lstStyle>
            <a:lvl1pPr>
              <a:defRPr sz="4000">
                <a:solidFill>
                  <a:srgbClr val="002D72"/>
                </a:solidFill>
                <a:latin typeface="Roboto Lt" pitchFamily="2" charset="0"/>
                <a:ea typeface="Roboto Lt" pitchFamily="2" charset="0"/>
                <a:cs typeface="Arial" panose="020B0604020202020204" pitchFamily="34" charset="0"/>
              </a:defRPr>
            </a:lvl1pPr>
          </a:lstStyle>
          <a:p>
            <a:r>
              <a:rPr lang="en-US"/>
              <a:t>Click to edit Master title style</a:t>
            </a:r>
          </a:p>
        </p:txBody>
      </p:sp>
    </p:spTree>
    <p:extLst>
      <p:ext uri="{BB962C8B-B14F-4D97-AF65-F5344CB8AC3E}">
        <p14:creationId xmlns:p14="http://schemas.microsoft.com/office/powerpoint/2010/main" val="19407219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Slide with Table">
    <p:spTree>
      <p:nvGrpSpPr>
        <p:cNvPr id="1" name=""/>
        <p:cNvGrpSpPr/>
        <p:nvPr/>
      </p:nvGrpSpPr>
      <p:grpSpPr>
        <a:xfrm>
          <a:off x="0" y="0"/>
          <a:ext cx="0" cy="0"/>
          <a:chOff x="0" y="0"/>
          <a:chExt cx="0" cy="0"/>
        </a:xfrm>
      </p:grpSpPr>
      <p:sp>
        <p:nvSpPr>
          <p:cNvPr id="7" name="Slide Number Placeholder 5">
            <a:extLst>
              <a:ext uri="{FF2B5EF4-FFF2-40B4-BE49-F238E27FC236}">
                <a16:creationId xmlns:a16="http://schemas.microsoft.com/office/drawing/2014/main" id="{00BC2E40-94F8-47C5-BE6B-BFB0848BA4C3}"/>
              </a:ext>
            </a:extLst>
          </p:cNvPr>
          <p:cNvSpPr>
            <a:spLocks noGrp="1"/>
          </p:cNvSpPr>
          <p:nvPr>
            <p:ph type="sldNum" sz="quarter" idx="4"/>
          </p:nvPr>
        </p:nvSpPr>
        <p:spPr>
          <a:xfrm>
            <a:off x="11649364" y="6492875"/>
            <a:ext cx="542636" cy="365125"/>
          </a:xfrm>
          <a:prstGeom prst="rect">
            <a:avLst/>
          </a:prstGeom>
        </p:spPr>
        <p:txBody>
          <a:bodyPr/>
          <a:lstStyle>
            <a:lvl1pPr>
              <a:defRPr sz="1200">
                <a:latin typeface="Arial" panose="020B0604020202020204" pitchFamily="34" charset="0"/>
                <a:cs typeface="Arial" panose="020B0604020202020204" pitchFamily="34" charset="0"/>
              </a:defRPr>
            </a:lvl1pPr>
          </a:lstStyle>
          <a:p>
            <a:fld id="{058CC6BB-C3D2-4223-AD7D-B48D1BB4495E}" type="slidenum">
              <a:rPr lang="en-US" smtClean="0"/>
              <a:pPr/>
              <a:t>‹#›</a:t>
            </a:fld>
            <a:endParaRPr lang="en-US" dirty="0"/>
          </a:p>
        </p:txBody>
      </p:sp>
      <p:sp>
        <p:nvSpPr>
          <p:cNvPr id="4" name="Table Placeholder 3">
            <a:extLst>
              <a:ext uri="{FF2B5EF4-FFF2-40B4-BE49-F238E27FC236}">
                <a16:creationId xmlns:a16="http://schemas.microsoft.com/office/drawing/2014/main" id="{8AAD4DFF-4017-4E35-8A31-B436DA98A121}"/>
              </a:ext>
            </a:extLst>
          </p:cNvPr>
          <p:cNvSpPr>
            <a:spLocks noGrp="1"/>
          </p:cNvSpPr>
          <p:nvPr>
            <p:ph type="tbl" sz="quarter" idx="10"/>
          </p:nvPr>
        </p:nvSpPr>
        <p:spPr>
          <a:xfrm>
            <a:off x="546957" y="2117705"/>
            <a:ext cx="11400568" cy="4229100"/>
          </a:xfrm>
          <a:prstGeom prst="rect">
            <a:avLst/>
          </a:prstGeom>
        </p:spPr>
        <p:txBody>
          <a:bodyPr/>
          <a:lstStyle>
            <a:lvl1pPr>
              <a:defRPr sz="2500">
                <a:solidFill>
                  <a:srgbClr val="63666A"/>
                </a:solidFill>
                <a:latin typeface="Roboto" pitchFamily="2" charset="0"/>
                <a:ea typeface="Roboto" pitchFamily="2" charset="0"/>
                <a:cs typeface="Arial" panose="020B0604020202020204" pitchFamily="34" charset="0"/>
              </a:defRPr>
            </a:lvl1pPr>
          </a:lstStyle>
          <a:p>
            <a:endParaRPr lang="en-US" dirty="0"/>
          </a:p>
        </p:txBody>
      </p:sp>
      <p:pic>
        <p:nvPicPr>
          <p:cNvPr id="10" name="Picture 9">
            <a:extLst>
              <a:ext uri="{FF2B5EF4-FFF2-40B4-BE49-F238E27FC236}">
                <a16:creationId xmlns:a16="http://schemas.microsoft.com/office/drawing/2014/main" id="{319AB454-2958-41B8-A411-8DF56C2AC41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12191998" cy="6857998"/>
          </a:xfrm>
          <a:prstGeom prst="rect">
            <a:avLst/>
          </a:prstGeom>
        </p:spPr>
      </p:pic>
      <p:sp>
        <p:nvSpPr>
          <p:cNvPr id="9" name="Title 1">
            <a:extLst>
              <a:ext uri="{FF2B5EF4-FFF2-40B4-BE49-F238E27FC236}">
                <a16:creationId xmlns:a16="http://schemas.microsoft.com/office/drawing/2014/main" id="{53145FFB-4280-4766-AF69-376B63CAFE14}"/>
              </a:ext>
            </a:extLst>
          </p:cNvPr>
          <p:cNvSpPr txBox="1">
            <a:spLocks/>
          </p:cNvSpPr>
          <p:nvPr userDrawn="1"/>
        </p:nvSpPr>
        <p:spPr>
          <a:xfrm>
            <a:off x="546957" y="550434"/>
            <a:ext cx="10515600" cy="1325563"/>
          </a:xfrm>
          <a:prstGeom prst="rect">
            <a:avLst/>
          </a:prstGeom>
        </p:spPr>
        <p:txBody>
          <a:bodyPr anchor="ctr" anchorCtr="0"/>
          <a:lstStyle>
            <a:lvl1pPr algn="l" defTabSz="914400" rtl="0" eaLnBrk="1" latinLnBrk="0" hangingPunct="1">
              <a:lnSpc>
                <a:spcPct val="90000"/>
              </a:lnSpc>
              <a:spcBef>
                <a:spcPct val="0"/>
              </a:spcBef>
              <a:buNone/>
              <a:defRPr sz="4000" kern="1200">
                <a:solidFill>
                  <a:srgbClr val="002D72"/>
                </a:solidFill>
                <a:latin typeface="Roboto Lt" pitchFamily="2" charset="0"/>
                <a:ea typeface="Roboto Lt" pitchFamily="2" charset="0"/>
                <a:cs typeface="Arial" panose="020B0604020202020204" pitchFamily="34" charset="0"/>
              </a:defRPr>
            </a:lvl1pPr>
          </a:lstStyle>
          <a:p>
            <a:r>
              <a:rPr lang="en-US" dirty="0"/>
              <a:t>Click to edit Master title style</a:t>
            </a:r>
          </a:p>
        </p:txBody>
      </p:sp>
    </p:spTree>
    <p:extLst>
      <p:ext uri="{BB962C8B-B14F-4D97-AF65-F5344CB8AC3E}">
        <p14:creationId xmlns:p14="http://schemas.microsoft.com/office/powerpoint/2010/main" val="2029352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Slide Number Placeholder 5">
            <a:extLst>
              <a:ext uri="{FF2B5EF4-FFF2-40B4-BE49-F238E27FC236}">
                <a16:creationId xmlns:a16="http://schemas.microsoft.com/office/drawing/2014/main" id="{520D00CF-303E-40FC-A013-AF4DB714EF68}"/>
              </a:ext>
            </a:extLst>
          </p:cNvPr>
          <p:cNvSpPr>
            <a:spLocks noGrp="1"/>
          </p:cNvSpPr>
          <p:nvPr>
            <p:ph type="sldNum" sz="quarter" idx="4"/>
          </p:nvPr>
        </p:nvSpPr>
        <p:spPr>
          <a:xfrm>
            <a:off x="11649364" y="6492875"/>
            <a:ext cx="542636" cy="365125"/>
          </a:xfrm>
          <a:prstGeom prst="rect">
            <a:avLst/>
          </a:prstGeom>
        </p:spPr>
        <p:txBody>
          <a:bodyPr/>
          <a:lstStyle>
            <a:lvl1pPr>
              <a:defRPr sz="1200">
                <a:latin typeface="Arial" panose="020B0604020202020204" pitchFamily="34" charset="0"/>
                <a:cs typeface="Arial" panose="020B0604020202020204" pitchFamily="34" charset="0"/>
              </a:defRPr>
            </a:lvl1pPr>
          </a:lstStyle>
          <a:p>
            <a:fld id="{058CC6BB-C3D2-4223-AD7D-B48D1BB4495E}" type="slidenum">
              <a:rPr lang="en-US" smtClean="0"/>
              <a:pPr/>
              <a:t>‹#›</a:t>
            </a:fld>
            <a:endParaRPr lang="en-US" dirty="0"/>
          </a:p>
        </p:txBody>
      </p:sp>
    </p:spTree>
    <p:extLst>
      <p:ext uri="{BB962C8B-B14F-4D97-AF65-F5344CB8AC3E}">
        <p14:creationId xmlns:p14="http://schemas.microsoft.com/office/powerpoint/2010/main" val="4228764002"/>
      </p:ext>
    </p:extLst>
  </p:cSld>
  <p:clrMap bg1="lt1" tx1="dk1" bg2="lt2" tx2="dk2" accent1="accent1" accent2="accent2" accent3="accent3" accent4="accent4" accent5="accent5" accent6="accent6" hlink="hlink" folHlink="folHlink"/>
  <p:sldLayoutIdLst>
    <p:sldLayoutId id="2147483658" r:id="rId1"/>
    <p:sldLayoutId id="2147483659" r:id="rId2"/>
    <p:sldLayoutId id="2147483660" r:id="rId3"/>
    <p:sldLayoutId id="2147483661" r:id="rId4"/>
    <p:sldLayoutId id="2147483651" r:id="rId5"/>
    <p:sldLayoutId id="2147483649" r:id="rId6"/>
    <p:sldLayoutId id="2147483669" r:id="rId7"/>
    <p:sldLayoutId id="2147483656" r:id="rId8"/>
    <p:sldLayoutId id="2147483657" r:id="rId9"/>
    <p:sldLayoutId id="2147483670" r:id="rId10"/>
    <p:sldLayoutId id="2147483671" r:id="rId11"/>
    <p:sldLayoutId id="214748367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6.xml"/><Relationship Id="rId5" Type="http://schemas.openxmlformats.org/officeDocument/2006/relationships/image" Target="../media/image6.png"/><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6.xml"/><Relationship Id="rId5" Type="http://schemas.openxmlformats.org/officeDocument/2006/relationships/image" Target="../media/image9.png"/><Relationship Id="rId4" Type="http://schemas.openxmlformats.org/officeDocument/2006/relationships/image" Target="../media/image8.png"/></Relationships>
</file>

<file path=ppt/slides/_rels/slide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5.xml"/><Relationship Id="rId1" Type="http://schemas.openxmlformats.org/officeDocument/2006/relationships/slideLayout" Target="../slideLayouts/slideLayout6.xml"/><Relationship Id="rId4" Type="http://schemas.openxmlformats.org/officeDocument/2006/relationships/image" Target="../media/image11.png"/></Relationships>
</file>

<file path=ppt/slides/_rels/slide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6.xml"/><Relationship Id="rId1" Type="http://schemas.openxmlformats.org/officeDocument/2006/relationships/slideLayout" Target="../slideLayouts/slideLayout6.xml"/><Relationship Id="rId4" Type="http://schemas.openxmlformats.org/officeDocument/2006/relationships/image" Target="../media/image1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0257E6-DB99-4AEE-9B59-19040FE8FEEF}"/>
              </a:ext>
            </a:extLst>
          </p:cNvPr>
          <p:cNvSpPr>
            <a:spLocks noGrp="1"/>
          </p:cNvSpPr>
          <p:nvPr>
            <p:ph type="title"/>
          </p:nvPr>
        </p:nvSpPr>
        <p:spPr/>
        <p:txBody>
          <a:bodyPr/>
          <a:lstStyle/>
          <a:p>
            <a:r>
              <a:rPr lang="en-US" dirty="0"/>
              <a:t>Low Carbon Pathways for Multifamily Buildings</a:t>
            </a:r>
          </a:p>
        </p:txBody>
      </p:sp>
    </p:spTree>
    <p:extLst>
      <p:ext uri="{BB962C8B-B14F-4D97-AF65-F5344CB8AC3E}">
        <p14:creationId xmlns:p14="http://schemas.microsoft.com/office/powerpoint/2010/main" val="13500321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EF17E48-1E8E-4870-A6B3-20A80D204348}"/>
              </a:ext>
            </a:extLst>
          </p:cNvPr>
          <p:cNvSpPr>
            <a:spLocks noGrp="1"/>
          </p:cNvSpPr>
          <p:nvPr>
            <p:ph idx="1"/>
          </p:nvPr>
        </p:nvSpPr>
        <p:spPr>
          <a:xfrm>
            <a:off x="546957" y="2113959"/>
            <a:ext cx="10948358" cy="4351338"/>
          </a:xfrm>
        </p:spPr>
        <p:txBody>
          <a:bodyPr/>
          <a:lstStyle/>
          <a:p>
            <a:pPr>
              <a:buFont typeface="Wingdings" panose="05000000000000000000" pitchFamily="2" charset="2"/>
              <a:buChar char="§"/>
            </a:pPr>
            <a:r>
              <a:rPr lang="en-US" sz="2800" b="1" dirty="0">
                <a:solidFill>
                  <a:srgbClr val="0077C8"/>
                </a:solidFill>
                <a:latin typeface="Roboto" pitchFamily="2" charset="0"/>
                <a:ea typeface="Roboto" pitchFamily="2" charset="0"/>
              </a:rPr>
              <a:t>Envelope Package</a:t>
            </a:r>
          </a:p>
          <a:p>
            <a:pPr>
              <a:buFont typeface="Wingdings" panose="05000000000000000000" pitchFamily="2" charset="2"/>
              <a:buChar char="§"/>
            </a:pPr>
            <a:r>
              <a:rPr lang="en-US" sz="2800" b="1" dirty="0">
                <a:solidFill>
                  <a:srgbClr val="0077C8"/>
                </a:solidFill>
                <a:latin typeface="Roboto" pitchFamily="2" charset="0"/>
                <a:ea typeface="Roboto" pitchFamily="2" charset="0"/>
              </a:rPr>
              <a:t>Heating and Cooling Package</a:t>
            </a:r>
          </a:p>
          <a:p>
            <a:pPr>
              <a:buFont typeface="Wingdings" panose="05000000000000000000" pitchFamily="2" charset="2"/>
              <a:buChar char="§"/>
            </a:pPr>
            <a:r>
              <a:rPr lang="en-US" sz="2800" b="1" dirty="0">
                <a:solidFill>
                  <a:srgbClr val="0077C8"/>
                </a:solidFill>
                <a:latin typeface="Roboto" pitchFamily="2" charset="0"/>
                <a:ea typeface="Roboto" pitchFamily="2" charset="0"/>
              </a:rPr>
              <a:t>DHW Package</a:t>
            </a:r>
          </a:p>
          <a:p>
            <a:pPr>
              <a:buFont typeface="Wingdings" panose="05000000000000000000" pitchFamily="2" charset="2"/>
              <a:buChar char="§"/>
            </a:pPr>
            <a:r>
              <a:rPr lang="en-US" sz="2800" b="1" dirty="0">
                <a:solidFill>
                  <a:srgbClr val="0077C8"/>
                </a:solidFill>
                <a:latin typeface="Roboto" pitchFamily="2" charset="0"/>
                <a:ea typeface="Roboto" pitchFamily="2" charset="0"/>
              </a:rPr>
              <a:t>Appliance Electrification Package</a:t>
            </a:r>
          </a:p>
          <a:p>
            <a:pPr>
              <a:buFont typeface="Wingdings" panose="05000000000000000000" pitchFamily="2" charset="2"/>
              <a:buChar char="§"/>
            </a:pPr>
            <a:r>
              <a:rPr lang="en-US" sz="2800" b="1" dirty="0">
                <a:solidFill>
                  <a:srgbClr val="0077C8"/>
                </a:solidFill>
                <a:latin typeface="Roboto" pitchFamily="2" charset="0"/>
                <a:ea typeface="Roboto" pitchFamily="2" charset="0"/>
              </a:rPr>
              <a:t>Bonus Measures</a:t>
            </a:r>
          </a:p>
          <a:p>
            <a:pPr lvl="1">
              <a:buFont typeface="Wingdings" panose="05000000000000000000" pitchFamily="2" charset="2"/>
              <a:buChar char="§"/>
            </a:pPr>
            <a:r>
              <a:rPr lang="en-US" sz="2600" b="1" dirty="0">
                <a:solidFill>
                  <a:srgbClr val="0077C8"/>
                </a:solidFill>
                <a:latin typeface="Roboto" pitchFamily="2" charset="0"/>
                <a:ea typeface="Roboto" pitchFamily="2" charset="0"/>
              </a:rPr>
              <a:t>Air Sealing </a:t>
            </a:r>
          </a:p>
          <a:p>
            <a:pPr lvl="1">
              <a:buFont typeface="Wingdings" panose="05000000000000000000" pitchFamily="2" charset="2"/>
              <a:buChar char="§"/>
            </a:pPr>
            <a:r>
              <a:rPr lang="en-US" sz="2600" b="1" dirty="0">
                <a:solidFill>
                  <a:srgbClr val="0077C8"/>
                </a:solidFill>
                <a:latin typeface="Roboto" pitchFamily="2" charset="0"/>
                <a:ea typeface="Roboto" pitchFamily="2" charset="0"/>
              </a:rPr>
              <a:t>Ventilation</a:t>
            </a:r>
          </a:p>
          <a:p>
            <a:pPr lvl="1">
              <a:buFont typeface="Wingdings" panose="05000000000000000000" pitchFamily="2" charset="2"/>
              <a:buChar char="§"/>
            </a:pPr>
            <a:endParaRPr lang="en-US" sz="2600" b="1" dirty="0">
              <a:solidFill>
                <a:srgbClr val="0077C8"/>
              </a:solidFill>
              <a:latin typeface="Roboto" pitchFamily="2" charset="0"/>
              <a:ea typeface="Roboto" pitchFamily="2" charset="0"/>
            </a:endParaRPr>
          </a:p>
          <a:p>
            <a:pPr marL="0" indent="0">
              <a:buNone/>
            </a:pPr>
            <a:endParaRPr lang="en-US" sz="2800" dirty="0">
              <a:solidFill>
                <a:srgbClr val="0077C8"/>
              </a:solidFill>
            </a:endParaRPr>
          </a:p>
        </p:txBody>
      </p:sp>
      <p:sp>
        <p:nvSpPr>
          <p:cNvPr id="3" name="Title 2">
            <a:extLst>
              <a:ext uri="{FF2B5EF4-FFF2-40B4-BE49-F238E27FC236}">
                <a16:creationId xmlns:a16="http://schemas.microsoft.com/office/drawing/2014/main" id="{666A4D87-780B-423A-B963-6F663D314C0C}"/>
              </a:ext>
            </a:extLst>
          </p:cNvPr>
          <p:cNvSpPr>
            <a:spLocks noGrp="1"/>
          </p:cNvSpPr>
          <p:nvPr>
            <p:ph type="title"/>
          </p:nvPr>
        </p:nvSpPr>
        <p:spPr/>
        <p:txBody>
          <a:bodyPr/>
          <a:lstStyle/>
          <a:p>
            <a:r>
              <a:rPr lang="en-US" b="1" dirty="0" err="1">
                <a:latin typeface="Roboto" pitchFamily="2" charset="0"/>
                <a:ea typeface="Roboto" pitchFamily="2" charset="0"/>
              </a:rPr>
              <a:t>Workscope</a:t>
            </a:r>
            <a:r>
              <a:rPr lang="en-US" b="1" dirty="0">
                <a:latin typeface="Roboto" pitchFamily="2" charset="0"/>
                <a:ea typeface="Roboto" pitchFamily="2" charset="0"/>
              </a:rPr>
              <a:t> Tools</a:t>
            </a:r>
            <a:br>
              <a:rPr lang="en-US" dirty="0">
                <a:latin typeface="Roboto" pitchFamily="2" charset="0"/>
                <a:ea typeface="Roboto" pitchFamily="2" charset="0"/>
              </a:rPr>
            </a:br>
            <a:r>
              <a:rPr lang="en-US" sz="3200" dirty="0">
                <a:latin typeface="Roboto" pitchFamily="2" charset="0"/>
                <a:ea typeface="Roboto" pitchFamily="2" charset="0"/>
              </a:rPr>
              <a:t>Measure Packages</a:t>
            </a:r>
            <a:endParaRPr lang="en-US" dirty="0">
              <a:latin typeface="Roboto" pitchFamily="2" charset="0"/>
              <a:ea typeface="Roboto" pitchFamily="2" charset="0"/>
            </a:endParaRPr>
          </a:p>
        </p:txBody>
      </p:sp>
    </p:spTree>
    <p:extLst>
      <p:ext uri="{BB962C8B-B14F-4D97-AF65-F5344CB8AC3E}">
        <p14:creationId xmlns:p14="http://schemas.microsoft.com/office/powerpoint/2010/main" val="4506584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666A4D87-780B-423A-B963-6F663D314C0C}"/>
              </a:ext>
            </a:extLst>
          </p:cNvPr>
          <p:cNvSpPr>
            <a:spLocks noGrp="1"/>
          </p:cNvSpPr>
          <p:nvPr>
            <p:ph type="title"/>
          </p:nvPr>
        </p:nvSpPr>
        <p:spPr/>
        <p:txBody>
          <a:bodyPr/>
          <a:lstStyle/>
          <a:p>
            <a:r>
              <a:rPr lang="en-US" b="1" dirty="0" err="1">
                <a:latin typeface="Roboto" pitchFamily="2" charset="0"/>
                <a:ea typeface="Roboto" pitchFamily="2" charset="0"/>
              </a:rPr>
              <a:t>Workscope</a:t>
            </a:r>
            <a:r>
              <a:rPr lang="en-US" b="1" dirty="0">
                <a:latin typeface="Roboto" pitchFamily="2" charset="0"/>
                <a:ea typeface="Roboto" pitchFamily="2" charset="0"/>
              </a:rPr>
              <a:t> Tools</a:t>
            </a:r>
            <a:br>
              <a:rPr lang="en-US" dirty="0">
                <a:latin typeface="Roboto" pitchFamily="2" charset="0"/>
                <a:ea typeface="Roboto" pitchFamily="2" charset="0"/>
              </a:rPr>
            </a:br>
            <a:r>
              <a:rPr lang="en-US" sz="3200" dirty="0">
                <a:latin typeface="Roboto" pitchFamily="2" charset="0"/>
                <a:ea typeface="Roboto" pitchFamily="2" charset="0"/>
              </a:rPr>
              <a:t>All Packages</a:t>
            </a:r>
            <a:endParaRPr lang="en-US" dirty="0">
              <a:latin typeface="Roboto" pitchFamily="2" charset="0"/>
              <a:ea typeface="Roboto" pitchFamily="2" charset="0"/>
            </a:endParaRPr>
          </a:p>
        </p:txBody>
      </p:sp>
      <p:sp>
        <p:nvSpPr>
          <p:cNvPr id="5" name="Content Placeholder 4">
            <a:extLst>
              <a:ext uri="{FF2B5EF4-FFF2-40B4-BE49-F238E27FC236}">
                <a16:creationId xmlns:a16="http://schemas.microsoft.com/office/drawing/2014/main" id="{D39025AD-C51C-23BF-C678-261341186A6B}"/>
              </a:ext>
            </a:extLst>
          </p:cNvPr>
          <p:cNvSpPr>
            <a:spLocks noGrp="1"/>
          </p:cNvSpPr>
          <p:nvPr>
            <p:ph idx="1"/>
          </p:nvPr>
        </p:nvSpPr>
        <p:spPr/>
        <p:txBody>
          <a:bodyPr/>
          <a:lstStyle/>
          <a:p>
            <a:pPr>
              <a:buFont typeface="Wingdings" panose="05000000000000000000" pitchFamily="2" charset="2"/>
              <a:buChar char="§"/>
            </a:pPr>
            <a:r>
              <a:rPr lang="en-US" dirty="0"/>
              <a:t>Instructions tab</a:t>
            </a:r>
          </a:p>
          <a:p>
            <a:pPr lvl="1">
              <a:buFont typeface="Wingdings" panose="05000000000000000000" pitchFamily="2" charset="2"/>
              <a:buChar char="§"/>
            </a:pPr>
            <a:r>
              <a:rPr lang="en-US" dirty="0"/>
              <a:t>Includes a guide for how to properly fill out the workbook</a:t>
            </a:r>
          </a:p>
          <a:p>
            <a:pPr>
              <a:buFont typeface="Wingdings" panose="05000000000000000000" pitchFamily="2" charset="2"/>
              <a:buChar char="§"/>
            </a:pPr>
            <a:r>
              <a:rPr lang="en-US" dirty="0"/>
              <a:t>General Project Info tab</a:t>
            </a:r>
          </a:p>
          <a:p>
            <a:pPr lvl="1">
              <a:buFont typeface="Wingdings" panose="05000000000000000000" pitchFamily="2" charset="2"/>
              <a:buChar char="§"/>
            </a:pPr>
            <a:r>
              <a:rPr lang="en-US" dirty="0"/>
              <a:t>Includes project information needed by the technical reviewers to have a better understanding of the existing building</a:t>
            </a:r>
          </a:p>
          <a:p>
            <a:pPr>
              <a:buFont typeface="Wingdings" panose="05000000000000000000" pitchFamily="2" charset="2"/>
              <a:buChar char="§"/>
            </a:pPr>
            <a:r>
              <a:rPr lang="en-US" dirty="0"/>
              <a:t>Pre-Construction QC Feedback tab</a:t>
            </a:r>
          </a:p>
          <a:p>
            <a:pPr>
              <a:buFont typeface="Wingdings" panose="05000000000000000000" pitchFamily="2" charset="2"/>
              <a:buChar char="§"/>
            </a:pPr>
            <a:r>
              <a:rPr lang="en-US" dirty="0"/>
              <a:t>Construction QC Feedback tab</a:t>
            </a:r>
          </a:p>
        </p:txBody>
      </p:sp>
    </p:spTree>
    <p:extLst>
      <p:ext uri="{BB962C8B-B14F-4D97-AF65-F5344CB8AC3E}">
        <p14:creationId xmlns:p14="http://schemas.microsoft.com/office/powerpoint/2010/main" val="12830787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666A4D87-780B-423A-B963-6F663D314C0C}"/>
              </a:ext>
            </a:extLst>
          </p:cNvPr>
          <p:cNvSpPr>
            <a:spLocks noGrp="1"/>
          </p:cNvSpPr>
          <p:nvPr>
            <p:ph type="title"/>
          </p:nvPr>
        </p:nvSpPr>
        <p:spPr/>
        <p:txBody>
          <a:bodyPr/>
          <a:lstStyle/>
          <a:p>
            <a:r>
              <a:rPr lang="en-US" b="1" dirty="0" err="1">
                <a:latin typeface="Roboto" pitchFamily="2" charset="0"/>
                <a:ea typeface="Roboto" pitchFamily="2" charset="0"/>
              </a:rPr>
              <a:t>Workscope</a:t>
            </a:r>
            <a:r>
              <a:rPr lang="en-US" b="1" dirty="0">
                <a:latin typeface="Roboto" pitchFamily="2" charset="0"/>
                <a:ea typeface="Roboto" pitchFamily="2" charset="0"/>
              </a:rPr>
              <a:t> Tools</a:t>
            </a:r>
            <a:br>
              <a:rPr lang="en-US" dirty="0">
                <a:latin typeface="Roboto" pitchFamily="2" charset="0"/>
                <a:ea typeface="Roboto" pitchFamily="2" charset="0"/>
              </a:rPr>
            </a:br>
            <a:r>
              <a:rPr lang="en-US" sz="3200" dirty="0">
                <a:latin typeface="Roboto" pitchFamily="2" charset="0"/>
                <a:ea typeface="Roboto" pitchFamily="2" charset="0"/>
              </a:rPr>
              <a:t>Envelope Package</a:t>
            </a:r>
            <a:endParaRPr lang="en-US" dirty="0">
              <a:latin typeface="Roboto" pitchFamily="2" charset="0"/>
              <a:ea typeface="Roboto" pitchFamily="2" charset="0"/>
            </a:endParaRPr>
          </a:p>
        </p:txBody>
      </p:sp>
      <p:pic>
        <p:nvPicPr>
          <p:cNvPr id="4" name="Content Placeholder 3">
            <a:extLst>
              <a:ext uri="{FF2B5EF4-FFF2-40B4-BE49-F238E27FC236}">
                <a16:creationId xmlns:a16="http://schemas.microsoft.com/office/drawing/2014/main" id="{4F71D458-DC28-5BDE-46EE-FF6AA7832CDE}"/>
              </a:ext>
            </a:extLst>
          </p:cNvPr>
          <p:cNvPicPr>
            <a:picLocks noGrp="1" noChangeAspect="1"/>
          </p:cNvPicPr>
          <p:nvPr>
            <p:ph idx="1"/>
          </p:nvPr>
        </p:nvPicPr>
        <p:blipFill>
          <a:blip r:embed="rId3"/>
          <a:stretch>
            <a:fillRect/>
          </a:stretch>
        </p:blipFill>
        <p:spPr>
          <a:xfrm>
            <a:off x="1756461" y="3082525"/>
            <a:ext cx="8679078" cy="413822"/>
          </a:xfrm>
        </p:spPr>
      </p:pic>
      <p:pic>
        <p:nvPicPr>
          <p:cNvPr id="7" name="Picture 6">
            <a:extLst>
              <a:ext uri="{FF2B5EF4-FFF2-40B4-BE49-F238E27FC236}">
                <a16:creationId xmlns:a16="http://schemas.microsoft.com/office/drawing/2014/main" id="{F33C2129-CB82-B787-B95B-00F4A076CB0B}"/>
              </a:ext>
            </a:extLst>
          </p:cNvPr>
          <p:cNvPicPr>
            <a:picLocks noChangeAspect="1"/>
          </p:cNvPicPr>
          <p:nvPr/>
        </p:nvPicPr>
        <p:blipFill>
          <a:blip r:embed="rId4"/>
          <a:stretch>
            <a:fillRect/>
          </a:stretch>
        </p:blipFill>
        <p:spPr>
          <a:xfrm>
            <a:off x="182942" y="3598776"/>
            <a:ext cx="11826116" cy="450849"/>
          </a:xfrm>
          <a:prstGeom prst="rect">
            <a:avLst/>
          </a:prstGeom>
        </p:spPr>
      </p:pic>
      <p:sp>
        <p:nvSpPr>
          <p:cNvPr id="8" name="Content Placeholder 4">
            <a:extLst>
              <a:ext uri="{FF2B5EF4-FFF2-40B4-BE49-F238E27FC236}">
                <a16:creationId xmlns:a16="http://schemas.microsoft.com/office/drawing/2014/main" id="{91A7DCE9-6AE2-A20D-A5D0-FC644F9C3DF0}"/>
              </a:ext>
            </a:extLst>
          </p:cNvPr>
          <p:cNvSpPr txBox="1">
            <a:spLocks/>
          </p:cNvSpPr>
          <p:nvPr/>
        </p:nvSpPr>
        <p:spPr>
          <a:xfrm>
            <a:off x="546956" y="2001795"/>
            <a:ext cx="11102407" cy="3644813"/>
          </a:xfrm>
          <a:prstGeom prst="rect">
            <a:avLst/>
          </a:prstGeom>
        </p:spPr>
        <p:txBody>
          <a:bodyPr/>
          <a:lstStyle>
            <a:lvl1pPr marL="274320" marR="0" indent="-274320" algn="l" defTabSz="914400" rtl="0" eaLnBrk="1" fontAlgn="auto" latinLnBrk="0" hangingPunct="1">
              <a:lnSpc>
                <a:spcPct val="90000"/>
              </a:lnSpc>
              <a:spcBef>
                <a:spcPts val="1200"/>
              </a:spcBef>
              <a:spcAft>
                <a:spcPts val="0"/>
              </a:spcAft>
              <a:buClr>
                <a:srgbClr val="63666A"/>
              </a:buClr>
              <a:buSzTx/>
              <a:buFont typeface="Arial" panose="020B0604020202020204" pitchFamily="34" charset="0"/>
              <a:buChar char="&gt;"/>
              <a:tabLst/>
              <a:defRPr sz="2000" kern="1200">
                <a:solidFill>
                  <a:srgbClr val="63666A"/>
                </a:solidFill>
                <a:latin typeface="Roboto Lt" pitchFamily="2" charset="0"/>
                <a:ea typeface="Roboto Lt" pitchFamily="2" charset="0"/>
                <a:cs typeface="Arial" panose="020B0604020202020204" pitchFamily="34" charset="0"/>
              </a:defRPr>
            </a:lvl1pPr>
            <a:lvl2pPr marL="548640" indent="-274320" algn="l" defTabSz="914400" rtl="0" eaLnBrk="1" latinLnBrk="0" hangingPunct="1">
              <a:lnSpc>
                <a:spcPct val="90000"/>
              </a:lnSpc>
              <a:spcBef>
                <a:spcPts val="600"/>
              </a:spcBef>
              <a:buClr>
                <a:srgbClr val="63666A"/>
              </a:buClr>
              <a:buFont typeface="Arial" panose="020B0604020202020204" pitchFamily="34" charset="0"/>
              <a:buChar char="•"/>
              <a:defRPr sz="1800" kern="1200">
                <a:solidFill>
                  <a:srgbClr val="63666A"/>
                </a:solidFill>
                <a:latin typeface="Roboto Lt" pitchFamily="2" charset="0"/>
                <a:ea typeface="Roboto Lt" pitchFamily="2" charset="0"/>
                <a:cs typeface="Arial" panose="020B0604020202020204" pitchFamily="34" charset="0"/>
              </a:defRPr>
            </a:lvl2pPr>
            <a:lvl3pPr marL="822960" indent="-274320" algn="l" defTabSz="914400" rtl="0" eaLnBrk="1" latinLnBrk="0" hangingPunct="1">
              <a:lnSpc>
                <a:spcPct val="90000"/>
              </a:lnSpc>
              <a:spcBef>
                <a:spcPts val="300"/>
              </a:spcBef>
              <a:buClr>
                <a:srgbClr val="63666A"/>
              </a:buClr>
              <a:buFont typeface="Arial" panose="020B0604020202020204" pitchFamily="34" charset="0"/>
              <a:buChar char="-"/>
              <a:defRPr sz="1500" kern="1200">
                <a:solidFill>
                  <a:srgbClr val="63666A"/>
                </a:solidFill>
                <a:latin typeface="Roboto Lt" pitchFamily="2" charset="0"/>
                <a:ea typeface="Roboto Lt" pitchFamily="2" charset="0"/>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Font typeface="Wingdings" panose="05000000000000000000" pitchFamily="2" charset="2"/>
              <a:buChar char="§"/>
            </a:pPr>
            <a:r>
              <a:rPr lang="en-US" dirty="0"/>
              <a:t>Blue tabs below are required tabs to be filled out</a:t>
            </a:r>
          </a:p>
          <a:p>
            <a:pPr>
              <a:buFont typeface="Wingdings" panose="05000000000000000000" pitchFamily="2" charset="2"/>
              <a:buChar char="§"/>
            </a:pPr>
            <a:r>
              <a:rPr lang="en-US" dirty="0"/>
              <a:t>Orange tabs are for the bonus or add-on measures and are not required</a:t>
            </a:r>
          </a:p>
        </p:txBody>
      </p:sp>
      <p:pic>
        <p:nvPicPr>
          <p:cNvPr id="10" name="Picture 9">
            <a:extLst>
              <a:ext uri="{FF2B5EF4-FFF2-40B4-BE49-F238E27FC236}">
                <a16:creationId xmlns:a16="http://schemas.microsoft.com/office/drawing/2014/main" id="{0C8DB6AA-C7EC-60F9-A4D3-A2EC3A60FB50}"/>
              </a:ext>
            </a:extLst>
          </p:cNvPr>
          <p:cNvPicPr>
            <a:picLocks noChangeAspect="1"/>
          </p:cNvPicPr>
          <p:nvPr/>
        </p:nvPicPr>
        <p:blipFill>
          <a:blip r:embed="rId5"/>
          <a:stretch>
            <a:fillRect/>
          </a:stretch>
        </p:blipFill>
        <p:spPr>
          <a:xfrm>
            <a:off x="878230" y="4577077"/>
            <a:ext cx="10435539" cy="1559156"/>
          </a:xfrm>
          <a:prstGeom prst="rect">
            <a:avLst/>
          </a:prstGeom>
        </p:spPr>
      </p:pic>
    </p:spTree>
    <p:extLst>
      <p:ext uri="{BB962C8B-B14F-4D97-AF65-F5344CB8AC3E}">
        <p14:creationId xmlns:p14="http://schemas.microsoft.com/office/powerpoint/2010/main" val="38246735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666A4D87-780B-423A-B963-6F663D314C0C}"/>
              </a:ext>
            </a:extLst>
          </p:cNvPr>
          <p:cNvSpPr>
            <a:spLocks noGrp="1"/>
          </p:cNvSpPr>
          <p:nvPr>
            <p:ph type="title"/>
          </p:nvPr>
        </p:nvSpPr>
        <p:spPr/>
        <p:txBody>
          <a:bodyPr/>
          <a:lstStyle/>
          <a:p>
            <a:r>
              <a:rPr lang="en-US" b="1" dirty="0" err="1">
                <a:latin typeface="Roboto" pitchFamily="2" charset="0"/>
                <a:ea typeface="Roboto" pitchFamily="2" charset="0"/>
              </a:rPr>
              <a:t>Workscope</a:t>
            </a:r>
            <a:r>
              <a:rPr lang="en-US" b="1" dirty="0">
                <a:latin typeface="Roboto" pitchFamily="2" charset="0"/>
                <a:ea typeface="Roboto" pitchFamily="2" charset="0"/>
              </a:rPr>
              <a:t> Tools</a:t>
            </a:r>
            <a:br>
              <a:rPr lang="en-US" dirty="0">
                <a:latin typeface="Roboto" pitchFamily="2" charset="0"/>
                <a:ea typeface="Roboto" pitchFamily="2" charset="0"/>
              </a:rPr>
            </a:br>
            <a:r>
              <a:rPr lang="en-US" sz="3200" dirty="0">
                <a:latin typeface="Roboto" pitchFamily="2" charset="0"/>
                <a:ea typeface="Roboto" pitchFamily="2" charset="0"/>
              </a:rPr>
              <a:t>Heating and Cooling Package</a:t>
            </a:r>
            <a:endParaRPr lang="en-US" dirty="0">
              <a:latin typeface="Roboto" pitchFamily="2" charset="0"/>
              <a:ea typeface="Roboto" pitchFamily="2" charset="0"/>
            </a:endParaRPr>
          </a:p>
        </p:txBody>
      </p:sp>
      <p:sp>
        <p:nvSpPr>
          <p:cNvPr id="8" name="Content Placeholder 4">
            <a:extLst>
              <a:ext uri="{FF2B5EF4-FFF2-40B4-BE49-F238E27FC236}">
                <a16:creationId xmlns:a16="http://schemas.microsoft.com/office/drawing/2014/main" id="{91A7DCE9-6AE2-A20D-A5D0-FC644F9C3DF0}"/>
              </a:ext>
            </a:extLst>
          </p:cNvPr>
          <p:cNvSpPr txBox="1">
            <a:spLocks/>
          </p:cNvSpPr>
          <p:nvPr/>
        </p:nvSpPr>
        <p:spPr>
          <a:xfrm>
            <a:off x="546956" y="2001795"/>
            <a:ext cx="11102407" cy="3644813"/>
          </a:xfrm>
          <a:prstGeom prst="rect">
            <a:avLst/>
          </a:prstGeom>
        </p:spPr>
        <p:txBody>
          <a:bodyPr/>
          <a:lstStyle>
            <a:lvl1pPr marL="274320" marR="0" indent="-274320" algn="l" defTabSz="914400" rtl="0" eaLnBrk="1" fontAlgn="auto" latinLnBrk="0" hangingPunct="1">
              <a:lnSpc>
                <a:spcPct val="90000"/>
              </a:lnSpc>
              <a:spcBef>
                <a:spcPts val="1200"/>
              </a:spcBef>
              <a:spcAft>
                <a:spcPts val="0"/>
              </a:spcAft>
              <a:buClr>
                <a:srgbClr val="63666A"/>
              </a:buClr>
              <a:buSzTx/>
              <a:buFont typeface="Arial" panose="020B0604020202020204" pitchFamily="34" charset="0"/>
              <a:buChar char="&gt;"/>
              <a:tabLst/>
              <a:defRPr sz="2000" kern="1200">
                <a:solidFill>
                  <a:srgbClr val="63666A"/>
                </a:solidFill>
                <a:latin typeface="Roboto Lt" pitchFamily="2" charset="0"/>
                <a:ea typeface="Roboto Lt" pitchFamily="2" charset="0"/>
                <a:cs typeface="Arial" panose="020B0604020202020204" pitchFamily="34" charset="0"/>
              </a:defRPr>
            </a:lvl1pPr>
            <a:lvl2pPr marL="548640" indent="-274320" algn="l" defTabSz="914400" rtl="0" eaLnBrk="1" latinLnBrk="0" hangingPunct="1">
              <a:lnSpc>
                <a:spcPct val="90000"/>
              </a:lnSpc>
              <a:spcBef>
                <a:spcPts val="600"/>
              </a:spcBef>
              <a:buClr>
                <a:srgbClr val="63666A"/>
              </a:buClr>
              <a:buFont typeface="Arial" panose="020B0604020202020204" pitchFamily="34" charset="0"/>
              <a:buChar char="•"/>
              <a:defRPr sz="1800" kern="1200">
                <a:solidFill>
                  <a:srgbClr val="63666A"/>
                </a:solidFill>
                <a:latin typeface="Roboto Lt" pitchFamily="2" charset="0"/>
                <a:ea typeface="Roboto Lt" pitchFamily="2" charset="0"/>
                <a:cs typeface="Arial" panose="020B0604020202020204" pitchFamily="34" charset="0"/>
              </a:defRPr>
            </a:lvl2pPr>
            <a:lvl3pPr marL="822960" indent="-274320" algn="l" defTabSz="914400" rtl="0" eaLnBrk="1" latinLnBrk="0" hangingPunct="1">
              <a:lnSpc>
                <a:spcPct val="90000"/>
              </a:lnSpc>
              <a:spcBef>
                <a:spcPts val="300"/>
              </a:spcBef>
              <a:buClr>
                <a:srgbClr val="63666A"/>
              </a:buClr>
              <a:buFont typeface="Arial" panose="020B0604020202020204" pitchFamily="34" charset="0"/>
              <a:buChar char="-"/>
              <a:defRPr sz="1500" kern="1200">
                <a:solidFill>
                  <a:srgbClr val="63666A"/>
                </a:solidFill>
                <a:latin typeface="Roboto Lt" pitchFamily="2" charset="0"/>
                <a:ea typeface="Roboto Lt" pitchFamily="2" charset="0"/>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Font typeface="Wingdings" panose="05000000000000000000" pitchFamily="2" charset="2"/>
              <a:buChar char="§"/>
            </a:pPr>
            <a:r>
              <a:rPr lang="en-US" dirty="0"/>
              <a:t>Blue tabs below are required tabs to be filled out</a:t>
            </a:r>
          </a:p>
          <a:p>
            <a:pPr>
              <a:buFont typeface="Wingdings" panose="05000000000000000000" pitchFamily="2" charset="2"/>
              <a:buChar char="§"/>
            </a:pPr>
            <a:r>
              <a:rPr lang="en-US" dirty="0"/>
              <a:t>Orange tabs are for the bonus or add-on measures and are not required</a:t>
            </a:r>
          </a:p>
        </p:txBody>
      </p:sp>
      <p:pic>
        <p:nvPicPr>
          <p:cNvPr id="9" name="Picture 8">
            <a:extLst>
              <a:ext uri="{FF2B5EF4-FFF2-40B4-BE49-F238E27FC236}">
                <a16:creationId xmlns:a16="http://schemas.microsoft.com/office/drawing/2014/main" id="{BA07567E-22F0-1878-DA9A-1C64C0F36753}"/>
              </a:ext>
            </a:extLst>
          </p:cNvPr>
          <p:cNvPicPr>
            <a:picLocks noChangeAspect="1"/>
          </p:cNvPicPr>
          <p:nvPr/>
        </p:nvPicPr>
        <p:blipFill>
          <a:blip r:embed="rId3"/>
          <a:stretch>
            <a:fillRect/>
          </a:stretch>
        </p:blipFill>
        <p:spPr>
          <a:xfrm>
            <a:off x="3692678" y="2912331"/>
            <a:ext cx="4224158" cy="538651"/>
          </a:xfrm>
          <a:prstGeom prst="rect">
            <a:avLst/>
          </a:prstGeom>
        </p:spPr>
      </p:pic>
      <p:pic>
        <p:nvPicPr>
          <p:cNvPr id="12" name="Picture 11">
            <a:extLst>
              <a:ext uri="{FF2B5EF4-FFF2-40B4-BE49-F238E27FC236}">
                <a16:creationId xmlns:a16="http://schemas.microsoft.com/office/drawing/2014/main" id="{D27516E1-01C2-5FBA-280C-3D02CAD619A9}"/>
              </a:ext>
            </a:extLst>
          </p:cNvPr>
          <p:cNvPicPr>
            <a:picLocks noChangeAspect="1"/>
          </p:cNvPicPr>
          <p:nvPr/>
        </p:nvPicPr>
        <p:blipFill>
          <a:blip r:embed="rId4"/>
          <a:stretch>
            <a:fillRect/>
          </a:stretch>
        </p:blipFill>
        <p:spPr>
          <a:xfrm>
            <a:off x="136374" y="3559894"/>
            <a:ext cx="11919250" cy="501986"/>
          </a:xfrm>
          <a:prstGeom prst="rect">
            <a:avLst/>
          </a:prstGeom>
        </p:spPr>
      </p:pic>
      <p:pic>
        <p:nvPicPr>
          <p:cNvPr id="14" name="Picture 13">
            <a:extLst>
              <a:ext uri="{FF2B5EF4-FFF2-40B4-BE49-F238E27FC236}">
                <a16:creationId xmlns:a16="http://schemas.microsoft.com/office/drawing/2014/main" id="{10A36C16-CF9C-952E-43C6-FE5EFE9CA359}"/>
              </a:ext>
            </a:extLst>
          </p:cNvPr>
          <p:cNvPicPr>
            <a:picLocks noChangeAspect="1"/>
          </p:cNvPicPr>
          <p:nvPr/>
        </p:nvPicPr>
        <p:blipFill>
          <a:blip r:embed="rId5"/>
          <a:stretch>
            <a:fillRect/>
          </a:stretch>
        </p:blipFill>
        <p:spPr>
          <a:xfrm>
            <a:off x="544796" y="4511389"/>
            <a:ext cx="11102407" cy="1796177"/>
          </a:xfrm>
          <a:prstGeom prst="rect">
            <a:avLst/>
          </a:prstGeom>
        </p:spPr>
      </p:pic>
    </p:spTree>
    <p:extLst>
      <p:ext uri="{BB962C8B-B14F-4D97-AF65-F5344CB8AC3E}">
        <p14:creationId xmlns:p14="http://schemas.microsoft.com/office/powerpoint/2010/main" val="12597930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666A4D87-780B-423A-B963-6F663D314C0C}"/>
              </a:ext>
            </a:extLst>
          </p:cNvPr>
          <p:cNvSpPr>
            <a:spLocks noGrp="1"/>
          </p:cNvSpPr>
          <p:nvPr>
            <p:ph type="title"/>
          </p:nvPr>
        </p:nvSpPr>
        <p:spPr/>
        <p:txBody>
          <a:bodyPr/>
          <a:lstStyle/>
          <a:p>
            <a:r>
              <a:rPr lang="en-US" b="1" dirty="0" err="1">
                <a:latin typeface="Roboto" pitchFamily="2" charset="0"/>
                <a:ea typeface="Roboto" pitchFamily="2" charset="0"/>
              </a:rPr>
              <a:t>Workscope</a:t>
            </a:r>
            <a:r>
              <a:rPr lang="en-US" b="1" dirty="0">
                <a:latin typeface="Roboto" pitchFamily="2" charset="0"/>
                <a:ea typeface="Roboto" pitchFamily="2" charset="0"/>
              </a:rPr>
              <a:t> Tools</a:t>
            </a:r>
            <a:br>
              <a:rPr lang="en-US" dirty="0">
                <a:latin typeface="Roboto" pitchFamily="2" charset="0"/>
                <a:ea typeface="Roboto" pitchFamily="2" charset="0"/>
              </a:rPr>
            </a:br>
            <a:r>
              <a:rPr lang="en-US" sz="3200" dirty="0">
                <a:latin typeface="Roboto" pitchFamily="2" charset="0"/>
                <a:ea typeface="Roboto" pitchFamily="2" charset="0"/>
              </a:rPr>
              <a:t>DHW Package</a:t>
            </a:r>
            <a:endParaRPr lang="en-US" dirty="0">
              <a:latin typeface="Roboto" pitchFamily="2" charset="0"/>
              <a:ea typeface="Roboto" pitchFamily="2" charset="0"/>
            </a:endParaRPr>
          </a:p>
        </p:txBody>
      </p:sp>
      <p:sp>
        <p:nvSpPr>
          <p:cNvPr id="8" name="Content Placeholder 4">
            <a:extLst>
              <a:ext uri="{FF2B5EF4-FFF2-40B4-BE49-F238E27FC236}">
                <a16:creationId xmlns:a16="http://schemas.microsoft.com/office/drawing/2014/main" id="{91A7DCE9-6AE2-A20D-A5D0-FC644F9C3DF0}"/>
              </a:ext>
            </a:extLst>
          </p:cNvPr>
          <p:cNvSpPr txBox="1">
            <a:spLocks/>
          </p:cNvSpPr>
          <p:nvPr/>
        </p:nvSpPr>
        <p:spPr>
          <a:xfrm>
            <a:off x="546956" y="2001795"/>
            <a:ext cx="11102407" cy="3644813"/>
          </a:xfrm>
          <a:prstGeom prst="rect">
            <a:avLst/>
          </a:prstGeom>
        </p:spPr>
        <p:txBody>
          <a:bodyPr/>
          <a:lstStyle>
            <a:lvl1pPr marL="274320" marR="0" indent="-274320" algn="l" defTabSz="914400" rtl="0" eaLnBrk="1" fontAlgn="auto" latinLnBrk="0" hangingPunct="1">
              <a:lnSpc>
                <a:spcPct val="90000"/>
              </a:lnSpc>
              <a:spcBef>
                <a:spcPts val="1200"/>
              </a:spcBef>
              <a:spcAft>
                <a:spcPts val="0"/>
              </a:spcAft>
              <a:buClr>
                <a:srgbClr val="63666A"/>
              </a:buClr>
              <a:buSzTx/>
              <a:buFont typeface="Arial" panose="020B0604020202020204" pitchFamily="34" charset="0"/>
              <a:buChar char="&gt;"/>
              <a:tabLst/>
              <a:defRPr sz="2000" kern="1200">
                <a:solidFill>
                  <a:srgbClr val="63666A"/>
                </a:solidFill>
                <a:latin typeface="Roboto Lt" pitchFamily="2" charset="0"/>
                <a:ea typeface="Roboto Lt" pitchFamily="2" charset="0"/>
                <a:cs typeface="Arial" panose="020B0604020202020204" pitchFamily="34" charset="0"/>
              </a:defRPr>
            </a:lvl1pPr>
            <a:lvl2pPr marL="548640" indent="-274320" algn="l" defTabSz="914400" rtl="0" eaLnBrk="1" latinLnBrk="0" hangingPunct="1">
              <a:lnSpc>
                <a:spcPct val="90000"/>
              </a:lnSpc>
              <a:spcBef>
                <a:spcPts val="600"/>
              </a:spcBef>
              <a:buClr>
                <a:srgbClr val="63666A"/>
              </a:buClr>
              <a:buFont typeface="Arial" panose="020B0604020202020204" pitchFamily="34" charset="0"/>
              <a:buChar char="•"/>
              <a:defRPr sz="1800" kern="1200">
                <a:solidFill>
                  <a:srgbClr val="63666A"/>
                </a:solidFill>
                <a:latin typeface="Roboto Lt" pitchFamily="2" charset="0"/>
                <a:ea typeface="Roboto Lt" pitchFamily="2" charset="0"/>
                <a:cs typeface="Arial" panose="020B0604020202020204" pitchFamily="34" charset="0"/>
              </a:defRPr>
            </a:lvl2pPr>
            <a:lvl3pPr marL="822960" indent="-274320" algn="l" defTabSz="914400" rtl="0" eaLnBrk="1" latinLnBrk="0" hangingPunct="1">
              <a:lnSpc>
                <a:spcPct val="90000"/>
              </a:lnSpc>
              <a:spcBef>
                <a:spcPts val="300"/>
              </a:spcBef>
              <a:buClr>
                <a:srgbClr val="63666A"/>
              </a:buClr>
              <a:buFont typeface="Arial" panose="020B0604020202020204" pitchFamily="34" charset="0"/>
              <a:buChar char="-"/>
              <a:defRPr sz="1500" kern="1200">
                <a:solidFill>
                  <a:srgbClr val="63666A"/>
                </a:solidFill>
                <a:latin typeface="Roboto Lt" pitchFamily="2" charset="0"/>
                <a:ea typeface="Roboto Lt" pitchFamily="2" charset="0"/>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Font typeface="Wingdings" panose="05000000000000000000" pitchFamily="2" charset="2"/>
              <a:buChar char="§"/>
            </a:pPr>
            <a:r>
              <a:rPr lang="en-US" dirty="0"/>
              <a:t>Blue tabs below are required tabs to be filled out</a:t>
            </a:r>
          </a:p>
          <a:p>
            <a:pPr>
              <a:buFont typeface="Wingdings" panose="05000000000000000000" pitchFamily="2" charset="2"/>
              <a:buChar char="§"/>
            </a:pPr>
            <a:r>
              <a:rPr lang="en-US" dirty="0"/>
              <a:t>Orange tabs are for the bonus or add-on measures and are not required (no orange tabs here)</a:t>
            </a:r>
          </a:p>
        </p:txBody>
      </p:sp>
      <p:pic>
        <p:nvPicPr>
          <p:cNvPr id="4" name="Picture 3">
            <a:extLst>
              <a:ext uri="{FF2B5EF4-FFF2-40B4-BE49-F238E27FC236}">
                <a16:creationId xmlns:a16="http://schemas.microsoft.com/office/drawing/2014/main" id="{5B166CB0-AA42-5A6F-A0D7-39C0A139B0E9}"/>
              </a:ext>
            </a:extLst>
          </p:cNvPr>
          <p:cNvPicPr>
            <a:picLocks noChangeAspect="1"/>
          </p:cNvPicPr>
          <p:nvPr/>
        </p:nvPicPr>
        <p:blipFill>
          <a:blip r:embed="rId3"/>
          <a:stretch>
            <a:fillRect/>
          </a:stretch>
        </p:blipFill>
        <p:spPr>
          <a:xfrm>
            <a:off x="4147646" y="2962404"/>
            <a:ext cx="3896707" cy="466596"/>
          </a:xfrm>
          <a:prstGeom prst="rect">
            <a:avLst/>
          </a:prstGeom>
        </p:spPr>
      </p:pic>
      <p:pic>
        <p:nvPicPr>
          <p:cNvPr id="6" name="Picture 5">
            <a:extLst>
              <a:ext uri="{FF2B5EF4-FFF2-40B4-BE49-F238E27FC236}">
                <a16:creationId xmlns:a16="http://schemas.microsoft.com/office/drawing/2014/main" id="{29E422FD-3817-A91A-78B5-E9AEE45A576E}"/>
              </a:ext>
            </a:extLst>
          </p:cNvPr>
          <p:cNvPicPr>
            <a:picLocks noChangeAspect="1"/>
          </p:cNvPicPr>
          <p:nvPr/>
        </p:nvPicPr>
        <p:blipFill>
          <a:blip r:embed="rId4"/>
          <a:stretch>
            <a:fillRect/>
          </a:stretch>
        </p:blipFill>
        <p:spPr>
          <a:xfrm>
            <a:off x="432485" y="4016121"/>
            <a:ext cx="11327027" cy="1826194"/>
          </a:xfrm>
          <a:prstGeom prst="rect">
            <a:avLst/>
          </a:prstGeom>
        </p:spPr>
      </p:pic>
    </p:spTree>
    <p:extLst>
      <p:ext uri="{BB962C8B-B14F-4D97-AF65-F5344CB8AC3E}">
        <p14:creationId xmlns:p14="http://schemas.microsoft.com/office/powerpoint/2010/main" val="2953408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666A4D87-780B-423A-B963-6F663D314C0C}"/>
              </a:ext>
            </a:extLst>
          </p:cNvPr>
          <p:cNvSpPr>
            <a:spLocks noGrp="1"/>
          </p:cNvSpPr>
          <p:nvPr>
            <p:ph type="title"/>
          </p:nvPr>
        </p:nvSpPr>
        <p:spPr/>
        <p:txBody>
          <a:bodyPr/>
          <a:lstStyle/>
          <a:p>
            <a:r>
              <a:rPr lang="en-US" b="1" dirty="0" err="1">
                <a:latin typeface="Roboto" pitchFamily="2" charset="0"/>
                <a:ea typeface="Roboto" pitchFamily="2" charset="0"/>
              </a:rPr>
              <a:t>Workscope</a:t>
            </a:r>
            <a:r>
              <a:rPr lang="en-US" b="1" dirty="0">
                <a:latin typeface="Roboto" pitchFamily="2" charset="0"/>
                <a:ea typeface="Roboto" pitchFamily="2" charset="0"/>
              </a:rPr>
              <a:t> Tools</a:t>
            </a:r>
            <a:br>
              <a:rPr lang="en-US" dirty="0">
                <a:latin typeface="Roboto" pitchFamily="2" charset="0"/>
                <a:ea typeface="Roboto" pitchFamily="2" charset="0"/>
              </a:rPr>
            </a:br>
            <a:r>
              <a:rPr lang="en-US" sz="3200" dirty="0">
                <a:latin typeface="Roboto" pitchFamily="2" charset="0"/>
                <a:ea typeface="Roboto" pitchFamily="2" charset="0"/>
              </a:rPr>
              <a:t>Appliance Electrification Package</a:t>
            </a:r>
            <a:endParaRPr lang="en-US" dirty="0">
              <a:latin typeface="Roboto" pitchFamily="2" charset="0"/>
              <a:ea typeface="Roboto" pitchFamily="2" charset="0"/>
            </a:endParaRPr>
          </a:p>
        </p:txBody>
      </p:sp>
      <p:sp>
        <p:nvSpPr>
          <p:cNvPr id="8" name="Content Placeholder 4">
            <a:extLst>
              <a:ext uri="{FF2B5EF4-FFF2-40B4-BE49-F238E27FC236}">
                <a16:creationId xmlns:a16="http://schemas.microsoft.com/office/drawing/2014/main" id="{91A7DCE9-6AE2-A20D-A5D0-FC644F9C3DF0}"/>
              </a:ext>
            </a:extLst>
          </p:cNvPr>
          <p:cNvSpPr txBox="1">
            <a:spLocks/>
          </p:cNvSpPr>
          <p:nvPr/>
        </p:nvSpPr>
        <p:spPr>
          <a:xfrm>
            <a:off x="546956" y="2001795"/>
            <a:ext cx="11102407" cy="3644813"/>
          </a:xfrm>
          <a:prstGeom prst="rect">
            <a:avLst/>
          </a:prstGeom>
        </p:spPr>
        <p:txBody>
          <a:bodyPr/>
          <a:lstStyle>
            <a:lvl1pPr marL="274320" marR="0" indent="-274320" algn="l" defTabSz="914400" rtl="0" eaLnBrk="1" fontAlgn="auto" latinLnBrk="0" hangingPunct="1">
              <a:lnSpc>
                <a:spcPct val="90000"/>
              </a:lnSpc>
              <a:spcBef>
                <a:spcPts val="1200"/>
              </a:spcBef>
              <a:spcAft>
                <a:spcPts val="0"/>
              </a:spcAft>
              <a:buClr>
                <a:srgbClr val="63666A"/>
              </a:buClr>
              <a:buSzTx/>
              <a:buFont typeface="Arial" panose="020B0604020202020204" pitchFamily="34" charset="0"/>
              <a:buChar char="&gt;"/>
              <a:tabLst/>
              <a:defRPr sz="2000" kern="1200">
                <a:solidFill>
                  <a:srgbClr val="63666A"/>
                </a:solidFill>
                <a:latin typeface="Roboto Lt" pitchFamily="2" charset="0"/>
                <a:ea typeface="Roboto Lt" pitchFamily="2" charset="0"/>
                <a:cs typeface="Arial" panose="020B0604020202020204" pitchFamily="34" charset="0"/>
              </a:defRPr>
            </a:lvl1pPr>
            <a:lvl2pPr marL="548640" indent="-274320" algn="l" defTabSz="914400" rtl="0" eaLnBrk="1" latinLnBrk="0" hangingPunct="1">
              <a:lnSpc>
                <a:spcPct val="90000"/>
              </a:lnSpc>
              <a:spcBef>
                <a:spcPts val="600"/>
              </a:spcBef>
              <a:buClr>
                <a:srgbClr val="63666A"/>
              </a:buClr>
              <a:buFont typeface="Arial" panose="020B0604020202020204" pitchFamily="34" charset="0"/>
              <a:buChar char="•"/>
              <a:defRPr sz="1800" kern="1200">
                <a:solidFill>
                  <a:srgbClr val="63666A"/>
                </a:solidFill>
                <a:latin typeface="Roboto Lt" pitchFamily="2" charset="0"/>
                <a:ea typeface="Roboto Lt" pitchFamily="2" charset="0"/>
                <a:cs typeface="Arial" panose="020B0604020202020204" pitchFamily="34" charset="0"/>
              </a:defRPr>
            </a:lvl2pPr>
            <a:lvl3pPr marL="822960" indent="-274320" algn="l" defTabSz="914400" rtl="0" eaLnBrk="1" latinLnBrk="0" hangingPunct="1">
              <a:lnSpc>
                <a:spcPct val="90000"/>
              </a:lnSpc>
              <a:spcBef>
                <a:spcPts val="300"/>
              </a:spcBef>
              <a:buClr>
                <a:srgbClr val="63666A"/>
              </a:buClr>
              <a:buFont typeface="Arial" panose="020B0604020202020204" pitchFamily="34" charset="0"/>
              <a:buChar char="-"/>
              <a:defRPr sz="1500" kern="1200">
                <a:solidFill>
                  <a:srgbClr val="63666A"/>
                </a:solidFill>
                <a:latin typeface="Roboto Lt" pitchFamily="2" charset="0"/>
                <a:ea typeface="Roboto Lt" pitchFamily="2" charset="0"/>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Font typeface="Wingdings" panose="05000000000000000000" pitchFamily="2" charset="2"/>
              <a:buChar char="§"/>
            </a:pPr>
            <a:r>
              <a:rPr lang="en-US" dirty="0"/>
              <a:t>Blue tabs below are required tabs to be filled out</a:t>
            </a:r>
          </a:p>
          <a:p>
            <a:pPr>
              <a:buFont typeface="Wingdings" panose="05000000000000000000" pitchFamily="2" charset="2"/>
              <a:buChar char="§"/>
            </a:pPr>
            <a:r>
              <a:rPr lang="en-US" dirty="0"/>
              <a:t>Orange tabs are for the bonus or add-on measures and are not required (no orange tabs here)</a:t>
            </a:r>
          </a:p>
        </p:txBody>
      </p:sp>
      <p:pic>
        <p:nvPicPr>
          <p:cNvPr id="5" name="Picture 4">
            <a:extLst>
              <a:ext uri="{FF2B5EF4-FFF2-40B4-BE49-F238E27FC236}">
                <a16:creationId xmlns:a16="http://schemas.microsoft.com/office/drawing/2014/main" id="{70C804D5-D7C8-5FD1-8208-40F3D4A8445F}"/>
              </a:ext>
            </a:extLst>
          </p:cNvPr>
          <p:cNvPicPr>
            <a:picLocks noChangeAspect="1"/>
          </p:cNvPicPr>
          <p:nvPr/>
        </p:nvPicPr>
        <p:blipFill>
          <a:blip r:embed="rId3"/>
          <a:stretch>
            <a:fillRect/>
          </a:stretch>
        </p:blipFill>
        <p:spPr>
          <a:xfrm>
            <a:off x="3645329" y="2982355"/>
            <a:ext cx="4901341" cy="446645"/>
          </a:xfrm>
          <a:prstGeom prst="rect">
            <a:avLst/>
          </a:prstGeom>
        </p:spPr>
      </p:pic>
      <p:pic>
        <p:nvPicPr>
          <p:cNvPr id="9" name="Picture 8">
            <a:extLst>
              <a:ext uri="{FF2B5EF4-FFF2-40B4-BE49-F238E27FC236}">
                <a16:creationId xmlns:a16="http://schemas.microsoft.com/office/drawing/2014/main" id="{5688DE30-C761-311E-30D4-C217D794A64C}"/>
              </a:ext>
            </a:extLst>
          </p:cNvPr>
          <p:cNvPicPr>
            <a:picLocks noChangeAspect="1"/>
          </p:cNvPicPr>
          <p:nvPr/>
        </p:nvPicPr>
        <p:blipFill>
          <a:blip r:embed="rId4"/>
          <a:stretch>
            <a:fillRect/>
          </a:stretch>
        </p:blipFill>
        <p:spPr>
          <a:xfrm>
            <a:off x="339810" y="3896372"/>
            <a:ext cx="11512378" cy="2171263"/>
          </a:xfrm>
          <a:prstGeom prst="rect">
            <a:avLst/>
          </a:prstGeom>
        </p:spPr>
      </p:pic>
    </p:spTree>
    <p:extLst>
      <p:ext uri="{BB962C8B-B14F-4D97-AF65-F5344CB8AC3E}">
        <p14:creationId xmlns:p14="http://schemas.microsoft.com/office/powerpoint/2010/main" val="232084377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NYSERDA - PowerPoint Template.potx" id="{4B6DC7D4-990B-46DF-92A2-5AEECABB58DF}" vid="{35FB2BD6-CD36-4480-A450-891DA3F2D3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2.xml><?xml version="1.0" encoding="utf-8"?>
<ct:contentTypeSchema xmlns:ct="http://schemas.microsoft.com/office/2006/metadata/contentType" xmlns:ma="http://schemas.microsoft.com/office/2006/metadata/properties/metaAttributes" ct:_="" ma:_="" ma:contentTypeName="NYSERDA Content" ma:contentTypeID="0x010100FBFDDFB5D118214095E1399873D9B592004AA62D2BBAC45A4FBBBDEC1F9BD50586" ma:contentTypeVersion="1586" ma:contentTypeDescription="" ma:contentTypeScope="" ma:versionID="bcd4174d6355fb223bf01f2efbd77bf8">
  <xsd:schema xmlns:xsd="http://www.w3.org/2001/XMLSchema" xmlns:xs="http://www.w3.org/2001/XMLSchema" xmlns:p="http://schemas.microsoft.com/office/2006/metadata/properties" xmlns:ns2="9bbb3282-6b98-46cf-b5b9-8827de215831" xmlns:ns3="3e29609c-d53c-41ce-9279-3004c72846b3" targetNamespace="http://schemas.microsoft.com/office/2006/metadata/properties" ma:root="true" ma:fieldsID="e9e3fff39a1fab1a2dd4e7c27bf02bc0" ns2:_="" ns3:_="">
    <xsd:import namespace="9bbb3282-6b98-46cf-b5b9-8827de215831"/>
    <xsd:import namespace="3e29609c-d53c-41ce-9279-3004c72846b3"/>
    <xsd:element name="properties">
      <xsd:complexType>
        <xsd:sequence>
          <xsd:element name="documentManagement">
            <xsd:complexType>
              <xsd:all>
                <xsd:element ref="ns2:Document_x0020_Category" minOccurs="0"/>
                <xsd:element ref="ns2:Sub-category" minOccurs="0"/>
                <xsd:element ref="ns2:Sort_x0020_Order" minOccurs="0"/>
                <xsd:element ref="ns2:_dlc_DocId" minOccurs="0"/>
                <xsd:element ref="ns2:_dlc_DocIdUrl" minOccurs="0"/>
                <xsd:element ref="ns2:_dlc_DocIdPersistId" minOccurs="0"/>
                <xsd:element ref="ns2:TaxCatchAll" minOccurs="0"/>
                <xsd:element ref="ns2:TaxCatchAllLabel" minOccurs="0"/>
                <xsd:element ref="ns2:d6fc1a477218481fa88c24b67af222f6" minOccurs="0"/>
                <xsd:element ref="ns3:MediaServiceMetadata" minOccurs="0"/>
                <xsd:element ref="ns3: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bbb3282-6b98-46cf-b5b9-8827de215831" elementFormDefault="qualified">
    <xsd:import namespace="http://schemas.microsoft.com/office/2006/documentManagement/types"/>
    <xsd:import namespace="http://schemas.microsoft.com/office/infopath/2007/PartnerControls"/>
    <xsd:element name="Document_x0020_Category" ma:index="3" nillable="true" ma:displayName="Document Category" ma:format="Dropdown" ma:internalName="Document_x0020_Category" ma:readOnly="false">
      <xsd:simpleType>
        <xsd:restriction base="dms:Choice">
          <xsd:enumeration value="All Staff Meeting"/>
          <xsd:enumeration value="Benefits"/>
          <xsd:enumeration value="Clean Energy Fund"/>
          <xsd:enumeration value="Contracts and Modifications"/>
          <xsd:enumeration value="Corporate Strategy Assessment"/>
          <xsd:enumeration value="Employee Relation"/>
          <xsd:enumeration value="External"/>
          <xsd:enumeration value="Green New Deal"/>
          <xsd:enumeration value="Information Release"/>
          <xsd:enumeration value="Internal Team"/>
          <xsd:enumeration value="Internships"/>
          <xsd:enumeration value="Job Performance"/>
          <xsd:enumeration value="Logo Release"/>
          <xsd:enumeration value="Miscellaneous"/>
          <xsd:enumeration value="Onboarding"/>
          <xsd:enumeration value="Photo Release"/>
          <xsd:enumeration value="Procurement Lobbying"/>
          <xsd:enumeration value="Project Success Highlights"/>
          <xsd:enumeration value="Recruitment"/>
          <xsd:enumeration value="REV"/>
          <xsd:enumeration value="Solicitation"/>
          <xsd:enumeration value="TEP"/>
          <xsd:enumeration value="Travel"/>
          <xsd:enumeration value="Website"/>
          <xsd:enumeration value="Work Schedule"/>
        </xsd:restriction>
      </xsd:simpleType>
    </xsd:element>
    <xsd:element name="Sub-category" ma:index="4" nillable="true" ma:displayName="Sub-category" ma:format="Dropdown" ma:internalName="Sub_x002d_category" ma:readOnly="false">
      <xsd:simpleType>
        <xsd:restriction base="dms:Choice">
          <xsd:enumeration value="Budget"/>
          <xsd:enumeration value="Calendar"/>
          <xsd:enumeration value="Checklist"/>
          <xsd:enumeration value="Directory"/>
          <xsd:enumeration value="Fact Sheet"/>
          <xsd:enumeration value="FAQ"/>
          <xsd:enumeration value="Form"/>
          <xsd:enumeration value="Library"/>
          <xsd:enumeration value="Meeting Minutes"/>
          <xsd:enumeration value="Memo"/>
          <xsd:enumeration value="Presentation"/>
          <xsd:enumeration value="Project Plan"/>
          <xsd:enumeration value="Proposal"/>
          <xsd:enumeration value="Report"/>
          <xsd:enumeration value="Survey"/>
          <xsd:enumeration value="Stationary"/>
          <xsd:enumeration value="Template"/>
          <xsd:enumeration value="Website"/>
          <xsd:enumeration value="Whitepaper"/>
        </xsd:restriction>
      </xsd:simpleType>
    </xsd:element>
    <xsd:element name="Sort_x0020_Order" ma:index="5" nillable="true" ma:displayName="Sort Order" ma:decimals="0" ma:internalName="Sort_x0020_Order" ma:readOnly="false" ma:percentage="FALSE">
      <xsd:simpleType>
        <xsd:restriction base="dms:Number"/>
      </xsd:simpleType>
    </xsd:element>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false">
      <xsd:simpleType>
        <xsd:restriction base="dms:Boolean"/>
      </xsd:simpleType>
    </xsd:element>
    <xsd:element name="TaxCatchAll" ma:index="11" nillable="true" ma:displayName="Taxonomy Catch All Column" ma:hidden="true" ma:list="{06e2adf6-cf59-4ee3-9705-2dd5687692a8}" ma:internalName="TaxCatchAll" ma:readOnly="false" ma:showField="CatchAllData" ma:web="9bbb3282-6b98-46cf-b5b9-8827de215831">
      <xsd:complexType>
        <xsd:complexContent>
          <xsd:extension base="dms:MultiChoiceLookup">
            <xsd:sequence>
              <xsd:element name="Value" type="dms:Lookup" maxOccurs="unbounded" minOccurs="0" nillable="true"/>
            </xsd:sequence>
          </xsd:extension>
        </xsd:complexContent>
      </xsd:complexType>
    </xsd:element>
    <xsd:element name="TaxCatchAllLabel" ma:index="12" nillable="true" ma:displayName="Taxonomy Catch All Column1" ma:hidden="true" ma:list="{06e2adf6-cf59-4ee3-9705-2dd5687692a8}" ma:internalName="TaxCatchAllLabel" ma:readOnly="true" ma:showField="CatchAllDataLabel" ma:web="9bbb3282-6b98-46cf-b5b9-8827de215831">
      <xsd:complexType>
        <xsd:complexContent>
          <xsd:extension base="dms:MultiChoiceLookup">
            <xsd:sequence>
              <xsd:element name="Value" type="dms:Lookup" maxOccurs="unbounded" minOccurs="0" nillable="true"/>
            </xsd:sequence>
          </xsd:extension>
        </xsd:complexContent>
      </xsd:complexType>
    </xsd:element>
    <xsd:element name="d6fc1a477218481fa88c24b67af222f6" ma:index="13" nillable="true" ma:taxonomy="true" ma:internalName="d6fc1a477218481fa88c24b67af222f6" ma:taxonomyFieldName="NYSERDA_x0020_Department" ma:displayName="NYSERDA Department" ma:readOnly="false" ma:fieldId="{d6fc1a47-7218-481f-a88c-24b67af222f6}" ma:sspId="d39e25b7-0a97-41c9-a156-d5f306235689" ma:termSetId="827507f6-00a7-430d-8f7b-5a51b842af9f" ma:anchorId="00000000-0000-0000-0000-000000000000" ma:open="fals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3e29609c-d53c-41ce-9279-3004c72846b3" elementFormDefault="qualified">
    <xsd:import namespace="http://schemas.microsoft.com/office/2006/documentManagement/types"/>
    <xsd:import namespace="http://schemas.microsoft.com/office/infopath/2007/PartnerControls"/>
    <xsd:element name="MediaServiceMetadata" ma:index="18" nillable="true" ma:displayName="MediaServiceMetadata" ma:hidden="true" ma:internalName="MediaServiceMetadata" ma:readOnly="true">
      <xsd:simpleType>
        <xsd:restriction base="dms:Note"/>
      </xsd:simpleType>
    </xsd:element>
    <xsd:element name="MediaServiceFastMetadata" ma:index="1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file>

<file path=customXml/item4.xml><?xml version="1.0" encoding="utf-8"?>
<p:properties xmlns:p="http://schemas.microsoft.com/office/2006/metadata/properties" xmlns:xsi="http://www.w3.org/2001/XMLSchema-instance" xmlns:pc="http://schemas.microsoft.com/office/infopath/2007/PartnerControls">
  <documentManagement>
    <d6fc1a477218481fa88c24b67af222f6 xmlns="9bbb3282-6b98-46cf-b5b9-8827de215831">
      <Terms xmlns="http://schemas.microsoft.com/office/infopath/2007/PartnerControls">
        <TermInfo xmlns="http://schemas.microsoft.com/office/infopath/2007/PartnerControls">
          <TermName xmlns="http://schemas.microsoft.com/office/infopath/2007/PartnerControls">Corporate Marketing</TermName>
          <TermId xmlns="http://schemas.microsoft.com/office/infopath/2007/PartnerControls">efe387ed-ddba-44b0-ac14-ecd026697e14</TermId>
        </TermInfo>
      </Terms>
    </d6fc1a477218481fa88c24b67af222f6>
    <Sub-category xmlns="9bbb3282-6b98-46cf-b5b9-8827de215831">Template</Sub-category>
    <_dlc_DocIdPersistId xmlns="9bbb3282-6b98-46cf-b5b9-8827de215831" xsi:nil="true"/>
    <Document_x0020_Category xmlns="9bbb3282-6b98-46cf-b5b9-8827de215831">External</Document_x0020_Category>
    <Sort_x0020_Order xmlns="9bbb3282-6b98-46cf-b5b9-8827de215831" xsi:nil="true"/>
    <TaxCatchAll xmlns="9bbb3282-6b98-46cf-b5b9-8827de215831">
      <Value>62</Value>
    </TaxCatchAll>
    <_dlc_DocId xmlns="9bbb3282-6b98-46cf-b5b9-8827de215831">Z37W6NY6RV53-1649327128-17</_dlc_DocId>
    <_dlc_DocIdUrl xmlns="9bbb3282-6b98-46cf-b5b9-8827de215831">
      <Url>https://nysemail.sharepoint.com/sites/NYSERDA/mec/_layouts/15/DocIdRedir.aspx?ID=Z37W6NY6RV53-1649327128-17</Url>
      <Description>Z37W6NY6RV53-1649327128-17</Description>
    </_dlc_DocIdUrl>
  </documentManagement>
</p:properties>
</file>

<file path=customXml/itemProps1.xml><?xml version="1.0" encoding="utf-8"?>
<ds:datastoreItem xmlns:ds="http://schemas.openxmlformats.org/officeDocument/2006/customXml" ds:itemID="{86342500-C4C0-48F0-85A3-649929302AAF}">
  <ds:schemaRefs>
    <ds:schemaRef ds:uri="http://schemas.microsoft.com/sharepoint/events"/>
  </ds:schemaRefs>
</ds:datastoreItem>
</file>

<file path=customXml/itemProps2.xml><?xml version="1.0" encoding="utf-8"?>
<ds:datastoreItem xmlns:ds="http://schemas.openxmlformats.org/officeDocument/2006/customXml" ds:itemID="{D6C6D095-7A71-4D61-87DF-02E74339D76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bbb3282-6b98-46cf-b5b9-8827de215831"/>
    <ds:schemaRef ds:uri="3e29609c-d53c-41ce-9279-3004c72846b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FA77ABC3-C42A-4F60-B065-6DECD86D9236}">
  <ds:schemaRefs>
    <ds:schemaRef ds:uri="http://schemas.microsoft.com/sharepoint/v3/contenttype/forms"/>
  </ds:schemaRefs>
</ds:datastoreItem>
</file>

<file path=customXml/itemProps4.xml><?xml version="1.0" encoding="utf-8"?>
<ds:datastoreItem xmlns:ds="http://schemas.openxmlformats.org/officeDocument/2006/customXml" ds:itemID="{8C745DDB-F755-4B7F-BF08-A0B318161A49}">
  <ds:schemaRefs>
    <ds:schemaRef ds:uri="http://schemas.microsoft.com/office/2006/documentManagement/types"/>
    <ds:schemaRef ds:uri="http://purl.org/dc/terms/"/>
    <ds:schemaRef ds:uri="http://schemas.openxmlformats.org/package/2006/metadata/core-properties"/>
    <ds:schemaRef ds:uri="http://purl.org/dc/dcmitype/"/>
    <ds:schemaRef ds:uri="http://schemas.microsoft.com/office/infopath/2007/PartnerControls"/>
    <ds:schemaRef ds:uri="http://purl.org/dc/elements/1.1/"/>
    <ds:schemaRef ds:uri="http://schemas.microsoft.com/office/2006/metadata/properties"/>
    <ds:schemaRef ds:uri="3e29609c-d53c-41ce-9279-3004c72846b3"/>
    <ds:schemaRef ds:uri="9bbb3282-6b98-46cf-b5b9-8827de215831"/>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NYSERDA - PowerPoint Template</Template>
  <TotalTime>9805</TotalTime>
  <Words>938</Words>
  <Application>Microsoft Office PowerPoint</Application>
  <PresentationFormat>Widescreen</PresentationFormat>
  <Paragraphs>66</Paragraphs>
  <Slides>7</Slides>
  <Notes>6</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7</vt:i4>
      </vt:variant>
    </vt:vector>
  </HeadingPairs>
  <TitlesOfParts>
    <vt:vector size="14" baseType="lpstr">
      <vt:lpstr>Arial</vt:lpstr>
      <vt:lpstr>Calibri</vt:lpstr>
      <vt:lpstr>Calibri Light</vt:lpstr>
      <vt:lpstr>Roboto</vt:lpstr>
      <vt:lpstr>Roboto Lt</vt:lpstr>
      <vt:lpstr>Wingdings</vt:lpstr>
      <vt:lpstr>Office Theme</vt:lpstr>
      <vt:lpstr>Low Carbon Pathways for Multifamily Buildings</vt:lpstr>
      <vt:lpstr>Workscope Tools Measure Packages</vt:lpstr>
      <vt:lpstr>Workscope Tools All Packages</vt:lpstr>
      <vt:lpstr>Workscope Tools Envelope Package</vt:lpstr>
      <vt:lpstr>Workscope Tools Heating and Cooling Package</vt:lpstr>
      <vt:lpstr>Workscope Tools DHW Package</vt:lpstr>
      <vt:lpstr>Workscope Tools Appliance Electrification Package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 Goes Here and  Can Be Two Lines</dc:title>
  <dc:creator>Mariany, Meaghan K (NYSERDA)</dc:creator>
  <cp:lastModifiedBy>Spazzarini, Eva (NYSERDA)</cp:lastModifiedBy>
  <cp:revision>592</cp:revision>
  <dcterms:created xsi:type="dcterms:W3CDTF">2019-12-09T19:27:38Z</dcterms:created>
  <dcterms:modified xsi:type="dcterms:W3CDTF">2023-11-27T17:55:14Z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0x010100FBFDDFB5D118214095E1399873D9B592004AA62D2BBAC45A4FBBBDEC1F9BD50586</vt:lpwstr>
  </property>
  <property fmtid="{D5CDD505-2E9C-101B-9397-08002B2CF9AE}" pid="3" name="NYSERDA Department">
    <vt:lpwstr>62;#Corporate Marketing|efe387ed-ddba-44b0-ac14-ecd026697e14</vt:lpwstr>
  </property>
  <property fmtid="{D5CDD505-2E9C-101B-9397-08002B2CF9AE}" pid="4" name="_dlc_DocIdItemGuid">
    <vt:lpwstr>fdfc2d4e-50b5-4f86-a136-c8e00c2a7ac7</vt:lpwstr>
  </property>
</Properties>
</file>