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702" r:id="rId5"/>
  </p:sldMasterIdLst>
  <p:notesMasterIdLst>
    <p:notesMasterId r:id="rId29"/>
  </p:notesMasterIdLst>
  <p:sldIdLst>
    <p:sldId id="339" r:id="rId6"/>
    <p:sldId id="340" r:id="rId7"/>
    <p:sldId id="341" r:id="rId8"/>
    <p:sldId id="4896" r:id="rId9"/>
    <p:sldId id="4899" r:id="rId10"/>
    <p:sldId id="4900" r:id="rId11"/>
    <p:sldId id="4901" r:id="rId12"/>
    <p:sldId id="4902" r:id="rId13"/>
    <p:sldId id="4903" r:id="rId14"/>
    <p:sldId id="4904" r:id="rId15"/>
    <p:sldId id="4905" r:id="rId16"/>
    <p:sldId id="4906" r:id="rId17"/>
    <p:sldId id="4907" r:id="rId18"/>
    <p:sldId id="4908" r:id="rId19"/>
    <p:sldId id="4909" r:id="rId20"/>
    <p:sldId id="4910" r:id="rId21"/>
    <p:sldId id="4911" r:id="rId22"/>
    <p:sldId id="4912" r:id="rId23"/>
    <p:sldId id="4913" r:id="rId24"/>
    <p:sldId id="4914" r:id="rId25"/>
    <p:sldId id="4915" r:id="rId26"/>
    <p:sldId id="4916" r:id="rId27"/>
    <p:sldId id="49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en, Andy R (NYSERDA)" initials="AAR(" lastIdx="3" clrIdx="0">
    <p:extLst>
      <p:ext uri="{19B8F6BF-5375-455C-9EA6-DF929625EA0E}">
        <p15:presenceInfo xmlns:p15="http://schemas.microsoft.com/office/powerpoint/2012/main" userId="S::andy.andersen@nyserda.ny.gov::b29e34e2-2c49-4861-897c-fb0eca8b4ebb" providerId="AD"/>
      </p:ext>
    </p:extLst>
  </p:cmAuthor>
  <p:cmAuthor id="2" name="Jie Weng" initials="JW" lastIdx="1" clrIdx="1">
    <p:extLst>
      <p:ext uri="{19B8F6BF-5375-455C-9EA6-DF929625EA0E}">
        <p15:presenceInfo xmlns:p15="http://schemas.microsoft.com/office/powerpoint/2012/main" userId="S::jie.weng@nyserda.ny.gov::30745ddb-02e1-4a86-bfef-8c51bfe87e62" providerId="AD"/>
      </p:ext>
    </p:extLst>
  </p:cmAuthor>
  <p:cmAuthor id="3" name="Mariany, Meaghan K (NYSERDA)" initials="MMK(" lastIdx="1" clrIdx="2">
    <p:extLst>
      <p:ext uri="{19B8F6BF-5375-455C-9EA6-DF929625EA0E}">
        <p15:presenceInfo xmlns:p15="http://schemas.microsoft.com/office/powerpoint/2012/main" userId="S::Meaghan.Mariany@nyserda.ny.gov::395239ae-1c09-49a0-888e-70e5937f1a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77C8"/>
    <a:srgbClr val="9F9F9F"/>
    <a:srgbClr val="C43F1B"/>
    <a:srgbClr val="002D72"/>
    <a:srgbClr val="F4F4F3"/>
    <a:srgbClr val="ECECEC"/>
    <a:srgbClr val="E4E2E7"/>
    <a:srgbClr val="EDE0DE"/>
    <a:srgbClr val="ECE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BF8F2-467C-4047-8E67-458C84A275CD}" v="190" dt="2024-03-07T16:22:34.3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karjian, Mikel J (NYSERDA)" userId="3ca171f7-5976-47b0-9f84-eae71016509e" providerId="ADAL" clId="{9C3BF8F2-467C-4047-8E67-458C84A275CD}"/>
    <pc:docChg chg="undo custSel delSld modSld">
      <pc:chgData name="Shakarjian, Mikel J (NYSERDA)" userId="3ca171f7-5976-47b0-9f84-eae71016509e" providerId="ADAL" clId="{9C3BF8F2-467C-4047-8E67-458C84A275CD}" dt="2024-03-07T16:22:34.324" v="2520" actId="20577"/>
      <pc:docMkLst>
        <pc:docMk/>
      </pc:docMkLst>
      <pc:sldChg chg="modNotesTx">
        <pc:chgData name="Shakarjian, Mikel J (NYSERDA)" userId="3ca171f7-5976-47b0-9f84-eae71016509e" providerId="ADAL" clId="{9C3BF8F2-467C-4047-8E67-458C84A275CD}" dt="2024-03-07T01:23:38.187" v="1620" actId="6549"/>
        <pc:sldMkLst>
          <pc:docMk/>
          <pc:sldMk cId="3129472489" sldId="341"/>
        </pc:sldMkLst>
      </pc:sldChg>
      <pc:sldChg chg="del">
        <pc:chgData name="Shakarjian, Mikel J (NYSERDA)" userId="3ca171f7-5976-47b0-9f84-eae71016509e" providerId="ADAL" clId="{9C3BF8F2-467C-4047-8E67-458C84A275CD}" dt="2024-03-07T13:24:11.481" v="2095" actId="47"/>
        <pc:sldMkLst>
          <pc:docMk/>
          <pc:sldMk cId="2765904289" sldId="4897"/>
        </pc:sldMkLst>
      </pc:sldChg>
      <pc:sldChg chg="del">
        <pc:chgData name="Shakarjian, Mikel J (NYSERDA)" userId="3ca171f7-5976-47b0-9f84-eae71016509e" providerId="ADAL" clId="{9C3BF8F2-467C-4047-8E67-458C84A275CD}" dt="2024-03-06T23:27:32.048" v="334" actId="47"/>
        <pc:sldMkLst>
          <pc:docMk/>
          <pc:sldMk cId="3659802529" sldId="4898"/>
        </pc:sldMkLst>
      </pc:sldChg>
      <pc:sldChg chg="delSp modSp mod modNotesTx">
        <pc:chgData name="Shakarjian, Mikel J (NYSERDA)" userId="3ca171f7-5976-47b0-9f84-eae71016509e" providerId="ADAL" clId="{9C3BF8F2-467C-4047-8E67-458C84A275CD}" dt="2024-03-07T01:23:47.913" v="1621" actId="6549"/>
        <pc:sldMkLst>
          <pc:docMk/>
          <pc:sldMk cId="3765394703" sldId="4900"/>
        </pc:sldMkLst>
        <pc:spChg chg="mod">
          <ac:chgData name="Shakarjian, Mikel J (NYSERDA)" userId="3ca171f7-5976-47b0-9f84-eae71016509e" providerId="ADAL" clId="{9C3BF8F2-467C-4047-8E67-458C84A275CD}" dt="2024-03-06T23:28:56.746" v="335" actId="20577"/>
          <ac:spMkLst>
            <pc:docMk/>
            <pc:sldMk cId="3765394703" sldId="4900"/>
            <ac:spMk id="7" creationId="{6E4C896E-5384-FE9A-9811-33008B86C9EB}"/>
          </ac:spMkLst>
        </pc:spChg>
        <pc:spChg chg="mod">
          <ac:chgData name="Shakarjian, Mikel J (NYSERDA)" userId="3ca171f7-5976-47b0-9f84-eae71016509e" providerId="ADAL" clId="{9C3BF8F2-467C-4047-8E67-458C84A275CD}" dt="2024-03-06T23:29:26.250" v="338" actId="20577"/>
          <ac:spMkLst>
            <pc:docMk/>
            <pc:sldMk cId="3765394703" sldId="4900"/>
            <ac:spMk id="8" creationId="{BCB2CD16-B03D-5649-3D58-A4E9D80938DD}"/>
          </ac:spMkLst>
        </pc:spChg>
        <pc:spChg chg="del">
          <ac:chgData name="Shakarjian, Mikel J (NYSERDA)" userId="3ca171f7-5976-47b0-9f84-eae71016509e" providerId="ADAL" clId="{9C3BF8F2-467C-4047-8E67-458C84A275CD}" dt="2024-03-05T21:56:26.123" v="158" actId="478"/>
          <ac:spMkLst>
            <pc:docMk/>
            <pc:sldMk cId="3765394703" sldId="4900"/>
            <ac:spMk id="9" creationId="{D518A3B4-5C88-B666-B58A-33AE2DA93F64}"/>
          </ac:spMkLst>
        </pc:spChg>
        <pc:picChg chg="mod">
          <ac:chgData name="Shakarjian, Mikel J (NYSERDA)" userId="3ca171f7-5976-47b0-9f84-eae71016509e" providerId="ADAL" clId="{9C3BF8F2-467C-4047-8E67-458C84A275CD}" dt="2024-03-05T21:56:32.960" v="159" actId="1076"/>
          <ac:picMkLst>
            <pc:docMk/>
            <pc:sldMk cId="3765394703" sldId="4900"/>
            <ac:picMk id="4" creationId="{DC037F18-6CE4-BA79-9C98-356AB7212519}"/>
          </ac:picMkLst>
        </pc:picChg>
      </pc:sldChg>
      <pc:sldChg chg="modSp mod modNotesTx">
        <pc:chgData name="Shakarjian, Mikel J (NYSERDA)" userId="3ca171f7-5976-47b0-9f84-eae71016509e" providerId="ADAL" clId="{9C3BF8F2-467C-4047-8E67-458C84A275CD}" dt="2024-03-07T01:23:54.413" v="1622" actId="6549"/>
        <pc:sldMkLst>
          <pc:docMk/>
          <pc:sldMk cId="587974041" sldId="4901"/>
        </pc:sldMkLst>
        <pc:spChg chg="mod">
          <ac:chgData name="Shakarjian, Mikel J (NYSERDA)" userId="3ca171f7-5976-47b0-9f84-eae71016509e" providerId="ADAL" clId="{9C3BF8F2-467C-4047-8E67-458C84A275CD}" dt="2024-03-05T21:58:04.538" v="201" actId="6549"/>
          <ac:spMkLst>
            <pc:docMk/>
            <pc:sldMk cId="587974041" sldId="4901"/>
            <ac:spMk id="2" creationId="{B1BBF320-491D-2514-3EF6-2A40D1124173}"/>
          </ac:spMkLst>
        </pc:spChg>
        <pc:spChg chg="mod">
          <ac:chgData name="Shakarjian, Mikel J (NYSERDA)" userId="3ca171f7-5976-47b0-9f84-eae71016509e" providerId="ADAL" clId="{9C3BF8F2-467C-4047-8E67-458C84A275CD}" dt="2024-03-06T23:30:38.094" v="359" actId="20577"/>
          <ac:spMkLst>
            <pc:docMk/>
            <pc:sldMk cId="587974041" sldId="4901"/>
            <ac:spMk id="3" creationId="{6C2D6F6E-8CC6-99F0-1191-46B415CD08DD}"/>
          </ac:spMkLst>
        </pc:spChg>
        <pc:spChg chg="mod">
          <ac:chgData name="Shakarjian, Mikel J (NYSERDA)" userId="3ca171f7-5976-47b0-9f84-eae71016509e" providerId="ADAL" clId="{9C3BF8F2-467C-4047-8E67-458C84A275CD}" dt="2024-03-06T23:34:54.614" v="386" actId="20577"/>
          <ac:spMkLst>
            <pc:docMk/>
            <pc:sldMk cId="587974041" sldId="4901"/>
            <ac:spMk id="6" creationId="{9139A69B-1D81-5D2B-AEBF-855AC5D65F92}"/>
          </ac:spMkLst>
        </pc:spChg>
      </pc:sldChg>
      <pc:sldChg chg="modSp mod modNotesTx">
        <pc:chgData name="Shakarjian, Mikel J (NYSERDA)" userId="3ca171f7-5976-47b0-9f84-eae71016509e" providerId="ADAL" clId="{9C3BF8F2-467C-4047-8E67-458C84A275CD}" dt="2024-03-07T01:39:07.745" v="1873" actId="6549"/>
        <pc:sldMkLst>
          <pc:docMk/>
          <pc:sldMk cId="2508571804" sldId="4902"/>
        </pc:sldMkLst>
        <pc:spChg chg="mod">
          <ac:chgData name="Shakarjian, Mikel J (NYSERDA)" userId="3ca171f7-5976-47b0-9f84-eae71016509e" providerId="ADAL" clId="{9C3BF8F2-467C-4047-8E67-458C84A275CD}" dt="2024-03-07T01:39:07.745" v="1873" actId="6549"/>
          <ac:spMkLst>
            <pc:docMk/>
            <pc:sldMk cId="2508571804" sldId="4902"/>
            <ac:spMk id="6" creationId="{9139A69B-1D81-5D2B-AEBF-855AC5D65F92}"/>
          </ac:spMkLst>
        </pc:spChg>
        <pc:spChg chg="mod">
          <ac:chgData name="Shakarjian, Mikel J (NYSERDA)" userId="3ca171f7-5976-47b0-9f84-eae71016509e" providerId="ADAL" clId="{9C3BF8F2-467C-4047-8E67-458C84A275CD}" dt="2024-03-07T01:35:36.132" v="1710" actId="1076"/>
          <ac:spMkLst>
            <pc:docMk/>
            <pc:sldMk cId="2508571804" sldId="4902"/>
            <ac:spMk id="11" creationId="{E45EEE66-000F-FB79-9999-C1E777E18FC1}"/>
          </ac:spMkLst>
        </pc:spChg>
      </pc:sldChg>
      <pc:sldChg chg="addSp delSp modSp mod">
        <pc:chgData name="Shakarjian, Mikel J (NYSERDA)" userId="3ca171f7-5976-47b0-9f84-eae71016509e" providerId="ADAL" clId="{9C3BF8F2-467C-4047-8E67-458C84A275CD}" dt="2024-03-07T01:49:21.020" v="2094" actId="20577"/>
        <pc:sldMkLst>
          <pc:docMk/>
          <pc:sldMk cId="737023181" sldId="4903"/>
        </pc:sldMkLst>
        <pc:spChg chg="mod">
          <ac:chgData name="Shakarjian, Mikel J (NYSERDA)" userId="3ca171f7-5976-47b0-9f84-eae71016509e" providerId="ADAL" clId="{9C3BF8F2-467C-4047-8E67-458C84A275CD}" dt="2024-03-07T01:49:21.020" v="2094" actId="20577"/>
          <ac:spMkLst>
            <pc:docMk/>
            <pc:sldMk cId="737023181" sldId="4903"/>
            <ac:spMk id="3" creationId="{6C2D6F6E-8CC6-99F0-1191-46B415CD08DD}"/>
          </ac:spMkLst>
        </pc:spChg>
        <pc:spChg chg="add del mod">
          <ac:chgData name="Shakarjian, Mikel J (NYSERDA)" userId="3ca171f7-5976-47b0-9f84-eae71016509e" providerId="ADAL" clId="{9C3BF8F2-467C-4047-8E67-458C84A275CD}" dt="2024-03-05T21:50:56.779" v="155"/>
          <ac:spMkLst>
            <pc:docMk/>
            <pc:sldMk cId="737023181" sldId="4903"/>
            <ac:spMk id="4" creationId="{5268D2F1-7131-C4FC-F935-8363A5809286}"/>
          </ac:spMkLst>
        </pc:spChg>
        <pc:spChg chg="add mod">
          <ac:chgData name="Shakarjian, Mikel J (NYSERDA)" userId="3ca171f7-5976-47b0-9f84-eae71016509e" providerId="ADAL" clId="{9C3BF8F2-467C-4047-8E67-458C84A275CD}" dt="2024-03-05T21:50:36.921" v="149" actId="14100"/>
          <ac:spMkLst>
            <pc:docMk/>
            <pc:sldMk cId="737023181" sldId="4903"/>
            <ac:spMk id="5" creationId="{CFE3F724-2C08-4651-C887-A4F3AD58E7AF}"/>
          </ac:spMkLst>
        </pc:spChg>
        <pc:spChg chg="mod">
          <ac:chgData name="Shakarjian, Mikel J (NYSERDA)" userId="3ca171f7-5976-47b0-9f84-eae71016509e" providerId="ADAL" clId="{9C3BF8F2-467C-4047-8E67-458C84A275CD}" dt="2024-03-05T21:51:42.513" v="157" actId="20577"/>
          <ac:spMkLst>
            <pc:docMk/>
            <pc:sldMk cId="737023181" sldId="4903"/>
            <ac:spMk id="6" creationId="{9139A69B-1D81-5D2B-AEBF-855AC5D65F92}"/>
          </ac:spMkLst>
        </pc:spChg>
        <pc:spChg chg="add mod">
          <ac:chgData name="Shakarjian, Mikel J (NYSERDA)" userId="3ca171f7-5976-47b0-9f84-eae71016509e" providerId="ADAL" clId="{9C3BF8F2-467C-4047-8E67-458C84A275CD}" dt="2024-03-05T21:50:55.215" v="153" actId="114"/>
          <ac:spMkLst>
            <pc:docMk/>
            <pc:sldMk cId="737023181" sldId="4903"/>
            <ac:spMk id="8" creationId="{E031F1B1-A417-95B5-CEE7-DF2416E2144D}"/>
          </ac:spMkLst>
        </pc:spChg>
      </pc:sldChg>
      <pc:sldChg chg="addSp modSp mod modAnim">
        <pc:chgData name="Shakarjian, Mikel J (NYSERDA)" userId="3ca171f7-5976-47b0-9f84-eae71016509e" providerId="ADAL" clId="{9C3BF8F2-467C-4047-8E67-458C84A275CD}" dt="2024-03-07T15:21:09.626" v="2112" actId="20577"/>
        <pc:sldMkLst>
          <pc:docMk/>
          <pc:sldMk cId="3216529630" sldId="4904"/>
        </pc:sldMkLst>
        <pc:spChg chg="mod">
          <ac:chgData name="Shakarjian, Mikel J (NYSERDA)" userId="3ca171f7-5976-47b0-9f84-eae71016509e" providerId="ADAL" clId="{9C3BF8F2-467C-4047-8E67-458C84A275CD}" dt="2024-03-07T15:21:09.626" v="2112" actId="20577"/>
          <ac:spMkLst>
            <pc:docMk/>
            <pc:sldMk cId="3216529630" sldId="4904"/>
            <ac:spMk id="18" creationId="{8D17AA6F-CD9F-D3D8-6373-32CF8EA70DE4}"/>
          </ac:spMkLst>
        </pc:spChg>
        <pc:spChg chg="mod">
          <ac:chgData name="Shakarjian, Mikel J (NYSERDA)" userId="3ca171f7-5976-47b0-9f84-eae71016509e" providerId="ADAL" clId="{9C3BF8F2-467C-4047-8E67-458C84A275CD}" dt="2024-03-06T23:54:53.633" v="446" actId="571"/>
          <ac:spMkLst>
            <pc:docMk/>
            <pc:sldMk cId="3216529630" sldId="4904"/>
            <ac:spMk id="25" creationId="{EC7A966C-6BE7-A04B-E36C-0BD5F2969EA3}"/>
          </ac:spMkLst>
        </pc:spChg>
        <pc:spChg chg="add mod">
          <ac:chgData name="Shakarjian, Mikel J (NYSERDA)" userId="3ca171f7-5976-47b0-9f84-eae71016509e" providerId="ADAL" clId="{9C3BF8F2-467C-4047-8E67-458C84A275CD}" dt="2024-03-06T23:54:53.633" v="446" actId="571"/>
          <ac:spMkLst>
            <pc:docMk/>
            <pc:sldMk cId="3216529630" sldId="4904"/>
            <ac:spMk id="26" creationId="{6EBD4227-B074-375E-523E-61E052442180}"/>
          </ac:spMkLst>
        </pc:spChg>
        <pc:spChg chg="mod">
          <ac:chgData name="Shakarjian, Mikel J (NYSERDA)" userId="3ca171f7-5976-47b0-9f84-eae71016509e" providerId="ADAL" clId="{9C3BF8F2-467C-4047-8E67-458C84A275CD}" dt="2024-03-06T23:55:14.972" v="450" actId="571"/>
          <ac:spMkLst>
            <pc:docMk/>
            <pc:sldMk cId="3216529630" sldId="4904"/>
            <ac:spMk id="29" creationId="{970EE260-DCF7-542D-0946-CE5AABBA3213}"/>
          </ac:spMkLst>
        </pc:spChg>
        <pc:spChg chg="add mod">
          <ac:chgData name="Shakarjian, Mikel J (NYSERDA)" userId="3ca171f7-5976-47b0-9f84-eae71016509e" providerId="ADAL" clId="{9C3BF8F2-467C-4047-8E67-458C84A275CD}" dt="2024-03-06T23:55:14.972" v="450" actId="571"/>
          <ac:spMkLst>
            <pc:docMk/>
            <pc:sldMk cId="3216529630" sldId="4904"/>
            <ac:spMk id="30" creationId="{8199906C-6222-681C-9767-56C9C25793E1}"/>
          </ac:spMkLst>
        </pc:spChg>
        <pc:grpChg chg="add mod">
          <ac:chgData name="Shakarjian, Mikel J (NYSERDA)" userId="3ca171f7-5976-47b0-9f84-eae71016509e" providerId="ADAL" clId="{9C3BF8F2-467C-4047-8E67-458C84A275CD}" dt="2024-03-06T23:54:53.633" v="446" actId="571"/>
          <ac:grpSpMkLst>
            <pc:docMk/>
            <pc:sldMk cId="3216529630" sldId="4904"/>
            <ac:grpSpMk id="3" creationId="{184218B4-2BF0-E155-FB72-FE8538B4A130}"/>
          </ac:grpSpMkLst>
        </pc:grpChg>
        <pc:grpChg chg="mod">
          <ac:chgData name="Shakarjian, Mikel J (NYSERDA)" userId="3ca171f7-5976-47b0-9f84-eae71016509e" providerId="ADAL" clId="{9C3BF8F2-467C-4047-8E67-458C84A275CD}" dt="2024-03-06T23:55:02.418" v="448" actId="1076"/>
          <ac:grpSpMkLst>
            <pc:docMk/>
            <pc:sldMk cId="3216529630" sldId="4904"/>
            <ac:grpSpMk id="15" creationId="{AD64ECD3-D7C7-F4F4-9B9F-8C308684B7EB}"/>
          </ac:grpSpMkLst>
        </pc:grpChg>
        <pc:grpChg chg="add mod">
          <ac:chgData name="Shakarjian, Mikel J (NYSERDA)" userId="3ca171f7-5976-47b0-9f84-eae71016509e" providerId="ADAL" clId="{9C3BF8F2-467C-4047-8E67-458C84A275CD}" dt="2024-03-06T23:55:14.972" v="450" actId="571"/>
          <ac:grpSpMkLst>
            <pc:docMk/>
            <pc:sldMk cId="3216529630" sldId="4904"/>
            <ac:grpSpMk id="27" creationId="{F269BA49-FB09-12FF-60A2-2E4639E8A361}"/>
          </ac:grpSpMkLst>
        </pc:grpChg>
        <pc:picChg chg="mod">
          <ac:chgData name="Shakarjian, Mikel J (NYSERDA)" userId="3ca171f7-5976-47b0-9f84-eae71016509e" providerId="ADAL" clId="{9C3BF8F2-467C-4047-8E67-458C84A275CD}" dt="2024-03-06T23:54:53.633" v="446" actId="571"/>
          <ac:picMkLst>
            <pc:docMk/>
            <pc:sldMk cId="3216529630" sldId="4904"/>
            <ac:picMk id="24" creationId="{217C313F-3588-DF80-AE42-C914FAF9C87C}"/>
          </ac:picMkLst>
        </pc:picChg>
        <pc:picChg chg="mod">
          <ac:chgData name="Shakarjian, Mikel J (NYSERDA)" userId="3ca171f7-5976-47b0-9f84-eae71016509e" providerId="ADAL" clId="{9C3BF8F2-467C-4047-8E67-458C84A275CD}" dt="2024-03-06T23:55:14.972" v="450" actId="571"/>
          <ac:picMkLst>
            <pc:docMk/>
            <pc:sldMk cId="3216529630" sldId="4904"/>
            <ac:picMk id="28" creationId="{DFC5B8E2-E7A7-10C6-AD8C-E83FCC8360F5}"/>
          </ac:picMkLst>
        </pc:picChg>
      </pc:sldChg>
      <pc:sldChg chg="modSp mod">
        <pc:chgData name="Shakarjian, Mikel J (NYSERDA)" userId="3ca171f7-5976-47b0-9f84-eae71016509e" providerId="ADAL" clId="{9C3BF8F2-467C-4047-8E67-458C84A275CD}" dt="2024-03-05T21:42:55.386" v="4" actId="6549"/>
        <pc:sldMkLst>
          <pc:docMk/>
          <pc:sldMk cId="3836801143" sldId="4905"/>
        </pc:sldMkLst>
        <pc:spChg chg="mod">
          <ac:chgData name="Shakarjian, Mikel J (NYSERDA)" userId="3ca171f7-5976-47b0-9f84-eae71016509e" providerId="ADAL" clId="{9C3BF8F2-467C-4047-8E67-458C84A275CD}" dt="2024-03-05T21:42:55.386" v="4" actId="6549"/>
          <ac:spMkLst>
            <pc:docMk/>
            <pc:sldMk cId="3836801143" sldId="4905"/>
            <ac:spMk id="3" creationId="{6C2D6F6E-8CC6-99F0-1191-46B415CD08DD}"/>
          </ac:spMkLst>
        </pc:spChg>
      </pc:sldChg>
      <pc:sldChg chg="modSp mod">
        <pc:chgData name="Shakarjian, Mikel J (NYSERDA)" userId="3ca171f7-5976-47b0-9f84-eae71016509e" providerId="ADAL" clId="{9C3BF8F2-467C-4047-8E67-458C84A275CD}" dt="2024-03-07T01:44:40.429" v="2044" actId="6549"/>
        <pc:sldMkLst>
          <pc:docMk/>
          <pc:sldMk cId="677342094" sldId="4906"/>
        </pc:sldMkLst>
        <pc:spChg chg="mod">
          <ac:chgData name="Shakarjian, Mikel J (NYSERDA)" userId="3ca171f7-5976-47b0-9f84-eae71016509e" providerId="ADAL" clId="{9C3BF8F2-467C-4047-8E67-458C84A275CD}" dt="2024-03-07T01:05:17.122" v="1306" actId="6549"/>
          <ac:spMkLst>
            <pc:docMk/>
            <pc:sldMk cId="677342094" sldId="4906"/>
            <ac:spMk id="2" creationId="{8FAE00AC-9521-B4BE-38B7-039B37BC8C88}"/>
          </ac:spMkLst>
        </pc:spChg>
        <pc:spChg chg="mod">
          <ac:chgData name="Shakarjian, Mikel J (NYSERDA)" userId="3ca171f7-5976-47b0-9f84-eae71016509e" providerId="ADAL" clId="{9C3BF8F2-467C-4047-8E67-458C84A275CD}" dt="2024-03-07T01:44:40.429" v="2044" actId="6549"/>
          <ac:spMkLst>
            <pc:docMk/>
            <pc:sldMk cId="677342094" sldId="4906"/>
            <ac:spMk id="4" creationId="{C4FF41A3-C394-AFB2-DF75-54E704E83ACC}"/>
          </ac:spMkLst>
        </pc:spChg>
        <pc:spChg chg="mod">
          <ac:chgData name="Shakarjian, Mikel J (NYSERDA)" userId="3ca171f7-5976-47b0-9f84-eae71016509e" providerId="ADAL" clId="{9C3BF8F2-467C-4047-8E67-458C84A275CD}" dt="2024-03-07T01:43:27.789" v="2030" actId="20577"/>
          <ac:spMkLst>
            <pc:docMk/>
            <pc:sldMk cId="677342094" sldId="4906"/>
            <ac:spMk id="6" creationId="{6A755E77-D32A-27CB-DF10-A894A8A77528}"/>
          </ac:spMkLst>
        </pc:spChg>
        <pc:spChg chg="mod">
          <ac:chgData name="Shakarjian, Mikel J (NYSERDA)" userId="3ca171f7-5976-47b0-9f84-eae71016509e" providerId="ADAL" clId="{9C3BF8F2-467C-4047-8E67-458C84A275CD}" dt="2024-03-07T01:44:36.971" v="2043" actId="20577"/>
          <ac:spMkLst>
            <pc:docMk/>
            <pc:sldMk cId="677342094" sldId="4906"/>
            <ac:spMk id="7" creationId="{E6DE9E69-1633-A446-A4A6-303DF10A9A14}"/>
          </ac:spMkLst>
        </pc:spChg>
      </pc:sldChg>
      <pc:sldChg chg="modSp mod">
        <pc:chgData name="Shakarjian, Mikel J (NYSERDA)" userId="3ca171f7-5976-47b0-9f84-eae71016509e" providerId="ADAL" clId="{9C3BF8F2-467C-4047-8E67-458C84A275CD}" dt="2024-03-07T01:15:55.209" v="1387" actId="20577"/>
        <pc:sldMkLst>
          <pc:docMk/>
          <pc:sldMk cId="528493753" sldId="4908"/>
        </pc:sldMkLst>
        <pc:spChg chg="mod">
          <ac:chgData name="Shakarjian, Mikel J (NYSERDA)" userId="3ca171f7-5976-47b0-9f84-eae71016509e" providerId="ADAL" clId="{9C3BF8F2-467C-4047-8E67-458C84A275CD}" dt="2024-03-07T00:28:00.106" v="1048" actId="14100"/>
          <ac:spMkLst>
            <pc:docMk/>
            <pc:sldMk cId="528493753" sldId="4908"/>
            <ac:spMk id="2" creationId="{B1BBF320-491D-2514-3EF6-2A40D1124173}"/>
          </ac:spMkLst>
        </pc:spChg>
        <pc:spChg chg="mod">
          <ac:chgData name="Shakarjian, Mikel J (NYSERDA)" userId="3ca171f7-5976-47b0-9f84-eae71016509e" providerId="ADAL" clId="{9C3BF8F2-467C-4047-8E67-458C84A275CD}" dt="2024-03-07T01:15:55.209" v="1387" actId="20577"/>
          <ac:spMkLst>
            <pc:docMk/>
            <pc:sldMk cId="528493753" sldId="4908"/>
            <ac:spMk id="3" creationId="{6C2D6F6E-8CC6-99F0-1191-46B415CD08DD}"/>
          </ac:spMkLst>
        </pc:spChg>
      </pc:sldChg>
      <pc:sldChg chg="modSp mod">
        <pc:chgData name="Shakarjian, Mikel J (NYSERDA)" userId="3ca171f7-5976-47b0-9f84-eae71016509e" providerId="ADAL" clId="{9C3BF8F2-467C-4047-8E67-458C84A275CD}" dt="2024-03-07T01:14:57.889" v="1353" actId="6549"/>
        <pc:sldMkLst>
          <pc:docMk/>
          <pc:sldMk cId="1117880119" sldId="4909"/>
        </pc:sldMkLst>
        <pc:spChg chg="mod">
          <ac:chgData name="Shakarjian, Mikel J (NYSERDA)" userId="3ca171f7-5976-47b0-9f84-eae71016509e" providerId="ADAL" clId="{9C3BF8F2-467C-4047-8E67-458C84A275CD}" dt="2024-03-05T22:17:06.533" v="257" actId="20577"/>
          <ac:spMkLst>
            <pc:docMk/>
            <pc:sldMk cId="1117880119" sldId="4909"/>
            <ac:spMk id="2" creationId="{A5354D6E-1D01-F63A-7007-E79C8BB90794}"/>
          </ac:spMkLst>
        </pc:spChg>
        <pc:spChg chg="mod">
          <ac:chgData name="Shakarjian, Mikel J (NYSERDA)" userId="3ca171f7-5976-47b0-9f84-eae71016509e" providerId="ADAL" clId="{9C3BF8F2-467C-4047-8E67-458C84A275CD}" dt="2024-03-07T00:30:44.050" v="1084" actId="20577"/>
          <ac:spMkLst>
            <pc:docMk/>
            <pc:sldMk cId="1117880119" sldId="4909"/>
            <ac:spMk id="13" creationId="{4FA3E171-B507-38AB-E737-801C60EB7E04}"/>
          </ac:spMkLst>
        </pc:spChg>
        <pc:spChg chg="mod">
          <ac:chgData name="Shakarjian, Mikel J (NYSERDA)" userId="3ca171f7-5976-47b0-9f84-eae71016509e" providerId="ADAL" clId="{9C3BF8F2-467C-4047-8E67-458C84A275CD}" dt="2024-03-07T01:14:57.889" v="1353" actId="6549"/>
          <ac:spMkLst>
            <pc:docMk/>
            <pc:sldMk cId="1117880119" sldId="4909"/>
            <ac:spMk id="14" creationId="{A4885794-857F-0485-7B25-4F5275EA40AA}"/>
          </ac:spMkLst>
        </pc:spChg>
        <pc:spChg chg="mod">
          <ac:chgData name="Shakarjian, Mikel J (NYSERDA)" userId="3ca171f7-5976-47b0-9f84-eae71016509e" providerId="ADAL" clId="{9C3BF8F2-467C-4047-8E67-458C84A275CD}" dt="2024-03-07T00:06:54.804" v="728" actId="20577"/>
          <ac:spMkLst>
            <pc:docMk/>
            <pc:sldMk cId="1117880119" sldId="4909"/>
            <ac:spMk id="15" creationId="{8A715ADA-77C5-F9B7-C899-A1125546639C}"/>
          </ac:spMkLst>
        </pc:spChg>
      </pc:sldChg>
      <pc:sldChg chg="modSp mod">
        <pc:chgData name="Shakarjian, Mikel J (NYSERDA)" userId="3ca171f7-5976-47b0-9f84-eae71016509e" providerId="ADAL" clId="{9C3BF8F2-467C-4047-8E67-458C84A275CD}" dt="2024-03-07T01:18:44.918" v="1427" actId="404"/>
        <pc:sldMkLst>
          <pc:docMk/>
          <pc:sldMk cId="676139009" sldId="4910"/>
        </pc:sldMkLst>
        <pc:spChg chg="mod">
          <ac:chgData name="Shakarjian, Mikel J (NYSERDA)" userId="3ca171f7-5976-47b0-9f84-eae71016509e" providerId="ADAL" clId="{9C3BF8F2-467C-4047-8E67-458C84A275CD}" dt="2024-03-07T01:18:44.918" v="1427" actId="404"/>
          <ac:spMkLst>
            <pc:docMk/>
            <pc:sldMk cId="676139009" sldId="4910"/>
            <ac:spMk id="3" creationId="{95EAED8C-CB20-F1A8-DBA6-00CC03B57469}"/>
          </ac:spMkLst>
        </pc:spChg>
      </pc:sldChg>
      <pc:sldChg chg="modSp mod">
        <pc:chgData name="Shakarjian, Mikel J (NYSERDA)" userId="3ca171f7-5976-47b0-9f84-eae71016509e" providerId="ADAL" clId="{9C3BF8F2-467C-4047-8E67-458C84A275CD}" dt="2024-03-07T01:20:10.515" v="1532" actId="20577"/>
        <pc:sldMkLst>
          <pc:docMk/>
          <pc:sldMk cId="3878455358" sldId="4911"/>
        </pc:sldMkLst>
        <pc:spChg chg="mod">
          <ac:chgData name="Shakarjian, Mikel J (NYSERDA)" userId="3ca171f7-5976-47b0-9f84-eae71016509e" providerId="ADAL" clId="{9C3BF8F2-467C-4047-8E67-458C84A275CD}" dt="2024-03-07T01:20:10.515" v="1532" actId="20577"/>
          <ac:spMkLst>
            <pc:docMk/>
            <pc:sldMk cId="3878455358" sldId="4911"/>
            <ac:spMk id="3" creationId="{95EAED8C-CB20-F1A8-DBA6-00CC03B57469}"/>
          </ac:spMkLst>
        </pc:spChg>
      </pc:sldChg>
      <pc:sldChg chg="addSp delSp modSp mod">
        <pc:chgData name="Shakarjian, Mikel J (NYSERDA)" userId="3ca171f7-5976-47b0-9f84-eae71016509e" providerId="ADAL" clId="{9C3BF8F2-467C-4047-8E67-458C84A275CD}" dt="2024-03-07T00:33:03.953" v="1118" actId="1076"/>
        <pc:sldMkLst>
          <pc:docMk/>
          <pc:sldMk cId="3290399180" sldId="4912"/>
        </pc:sldMkLst>
        <pc:spChg chg="mod">
          <ac:chgData name="Shakarjian, Mikel J (NYSERDA)" userId="3ca171f7-5976-47b0-9f84-eae71016509e" providerId="ADAL" clId="{9C3BF8F2-467C-4047-8E67-458C84A275CD}" dt="2024-03-07T00:26:24.554" v="999" actId="6549"/>
          <ac:spMkLst>
            <pc:docMk/>
            <pc:sldMk cId="3290399180" sldId="4912"/>
            <ac:spMk id="3" creationId="{330023D6-7913-92C5-A3FA-7806377058BE}"/>
          </ac:spMkLst>
        </pc:spChg>
        <pc:spChg chg="add mod">
          <ac:chgData name="Shakarjian, Mikel J (NYSERDA)" userId="3ca171f7-5976-47b0-9f84-eae71016509e" providerId="ADAL" clId="{9C3BF8F2-467C-4047-8E67-458C84A275CD}" dt="2024-03-05T22:30:28.500" v="321" actId="1076"/>
          <ac:spMkLst>
            <pc:docMk/>
            <pc:sldMk cId="3290399180" sldId="4912"/>
            <ac:spMk id="18" creationId="{BB148944-1FD3-87A9-307C-8FB207DCDCD0}"/>
          </ac:spMkLst>
        </pc:spChg>
        <pc:spChg chg="add del mod">
          <ac:chgData name="Shakarjian, Mikel J (NYSERDA)" userId="3ca171f7-5976-47b0-9f84-eae71016509e" providerId="ADAL" clId="{9C3BF8F2-467C-4047-8E67-458C84A275CD}" dt="2024-03-07T00:32:08.602" v="1087" actId="478"/>
          <ac:spMkLst>
            <pc:docMk/>
            <pc:sldMk cId="3290399180" sldId="4912"/>
            <ac:spMk id="19" creationId="{D3923C5D-5E53-9691-41B3-37B67DA7449E}"/>
          </ac:spMkLst>
        </pc:spChg>
        <pc:spChg chg="add mod">
          <ac:chgData name="Shakarjian, Mikel J (NYSERDA)" userId="3ca171f7-5976-47b0-9f84-eae71016509e" providerId="ADAL" clId="{9C3BF8F2-467C-4047-8E67-458C84A275CD}" dt="2024-03-07T00:33:03.953" v="1118" actId="1076"/>
          <ac:spMkLst>
            <pc:docMk/>
            <pc:sldMk cId="3290399180" sldId="4912"/>
            <ac:spMk id="20" creationId="{00AB1740-8B78-36B4-D0EC-457DAEAC6B74}"/>
          </ac:spMkLst>
        </pc:spChg>
      </pc:sldChg>
      <pc:sldChg chg="modSp mod">
        <pc:chgData name="Shakarjian, Mikel J (NYSERDA)" userId="3ca171f7-5976-47b0-9f84-eae71016509e" providerId="ADAL" clId="{9C3BF8F2-467C-4047-8E67-458C84A275CD}" dt="2024-03-07T00:34:35.603" v="1188" actId="20577"/>
        <pc:sldMkLst>
          <pc:docMk/>
          <pc:sldMk cId="3747963421" sldId="4913"/>
        </pc:sldMkLst>
        <pc:spChg chg="mod">
          <ac:chgData name="Shakarjian, Mikel J (NYSERDA)" userId="3ca171f7-5976-47b0-9f84-eae71016509e" providerId="ADAL" clId="{9C3BF8F2-467C-4047-8E67-458C84A275CD}" dt="2024-03-07T00:34:35.603" v="1188" actId="20577"/>
          <ac:spMkLst>
            <pc:docMk/>
            <pc:sldMk cId="3747963421" sldId="4913"/>
            <ac:spMk id="3" creationId="{C7ADDCC2-15A2-922D-C479-97EE8C0752E5}"/>
          </ac:spMkLst>
        </pc:spChg>
        <pc:graphicFrameChg chg="mod modGraphic">
          <ac:chgData name="Shakarjian, Mikel J (NYSERDA)" userId="3ca171f7-5976-47b0-9f84-eae71016509e" providerId="ADAL" clId="{9C3BF8F2-467C-4047-8E67-458C84A275CD}" dt="2024-03-07T00:33:44.253" v="1121" actId="6549"/>
          <ac:graphicFrameMkLst>
            <pc:docMk/>
            <pc:sldMk cId="3747963421" sldId="4913"/>
            <ac:graphicFrameMk id="4" creationId="{0257A00D-DB1D-8AEF-2221-486DD742B9A9}"/>
          </ac:graphicFrameMkLst>
        </pc:graphicFrameChg>
      </pc:sldChg>
      <pc:sldChg chg="modSp mod">
        <pc:chgData name="Shakarjian, Mikel J (NYSERDA)" userId="3ca171f7-5976-47b0-9f84-eae71016509e" providerId="ADAL" clId="{9C3BF8F2-467C-4047-8E67-458C84A275CD}" dt="2024-03-07T16:21:50.903" v="2514" actId="115"/>
        <pc:sldMkLst>
          <pc:docMk/>
          <pc:sldMk cId="2370238944" sldId="4914"/>
        </pc:sldMkLst>
        <pc:spChg chg="mod">
          <ac:chgData name="Shakarjian, Mikel J (NYSERDA)" userId="3ca171f7-5976-47b0-9f84-eae71016509e" providerId="ADAL" clId="{9C3BF8F2-467C-4047-8E67-458C84A275CD}" dt="2024-03-07T16:21:50.903" v="2514" actId="115"/>
          <ac:spMkLst>
            <pc:docMk/>
            <pc:sldMk cId="2370238944" sldId="4914"/>
            <ac:spMk id="3" creationId="{6C2D6F6E-8CC6-99F0-1191-46B415CD08DD}"/>
          </ac:spMkLst>
        </pc:spChg>
        <pc:spChg chg="mod">
          <ac:chgData name="Shakarjian, Mikel J (NYSERDA)" userId="3ca171f7-5976-47b0-9f84-eae71016509e" providerId="ADAL" clId="{9C3BF8F2-467C-4047-8E67-458C84A275CD}" dt="2024-03-07T16:05:36.659" v="2509" actId="1076"/>
          <ac:spMkLst>
            <pc:docMk/>
            <pc:sldMk cId="2370238944" sldId="4914"/>
            <ac:spMk id="7" creationId="{BEF3778E-2535-ABCD-706E-38D6FD9D5C2F}"/>
          </ac:spMkLst>
        </pc:spChg>
      </pc:sldChg>
      <pc:sldChg chg="addSp delSp modSp mod">
        <pc:chgData name="Shakarjian, Mikel J (NYSERDA)" userId="3ca171f7-5976-47b0-9f84-eae71016509e" providerId="ADAL" clId="{9C3BF8F2-467C-4047-8E67-458C84A275CD}" dt="2024-03-07T16:22:17.819" v="2515" actId="6549"/>
        <pc:sldMkLst>
          <pc:docMk/>
          <pc:sldMk cId="668774387" sldId="4916"/>
        </pc:sldMkLst>
        <pc:spChg chg="mod">
          <ac:chgData name="Shakarjian, Mikel J (NYSERDA)" userId="3ca171f7-5976-47b0-9f84-eae71016509e" providerId="ADAL" clId="{9C3BF8F2-467C-4047-8E67-458C84A275CD}" dt="2024-03-07T16:22:17.819" v="2515" actId="6549"/>
          <ac:spMkLst>
            <pc:docMk/>
            <pc:sldMk cId="668774387" sldId="4916"/>
            <ac:spMk id="4" creationId="{BB8924BD-8252-8A3D-1306-BA7B79A3A20B}"/>
          </ac:spMkLst>
        </pc:spChg>
        <pc:spChg chg="del">
          <ac:chgData name="Shakarjian, Mikel J (NYSERDA)" userId="3ca171f7-5976-47b0-9f84-eae71016509e" providerId="ADAL" clId="{9C3BF8F2-467C-4047-8E67-458C84A275CD}" dt="2024-03-07T16:03:07.772" v="2210" actId="478"/>
          <ac:spMkLst>
            <pc:docMk/>
            <pc:sldMk cId="668774387" sldId="4916"/>
            <ac:spMk id="5" creationId="{1BDD8659-83CC-C2D9-C270-D89A9272289B}"/>
          </ac:spMkLst>
        </pc:spChg>
        <pc:spChg chg="add mod">
          <ac:chgData name="Shakarjian, Mikel J (NYSERDA)" userId="3ca171f7-5976-47b0-9f84-eae71016509e" providerId="ADAL" clId="{9C3BF8F2-467C-4047-8E67-458C84A275CD}" dt="2024-03-07T16:03:03.909" v="2209" actId="1076"/>
          <ac:spMkLst>
            <pc:docMk/>
            <pc:sldMk cId="668774387" sldId="4916"/>
            <ac:spMk id="11" creationId="{CCB1F691-E7FB-FC8E-4558-5648B0B31254}"/>
          </ac:spMkLst>
        </pc:spChg>
        <pc:picChg chg="del">
          <ac:chgData name="Shakarjian, Mikel J (NYSERDA)" userId="3ca171f7-5976-47b0-9f84-eae71016509e" providerId="ADAL" clId="{9C3BF8F2-467C-4047-8E67-458C84A275CD}" dt="2024-03-07T15:45:15.102" v="2113" actId="478"/>
          <ac:picMkLst>
            <pc:docMk/>
            <pc:sldMk cId="668774387" sldId="4916"/>
            <ac:picMk id="6" creationId="{04C231ED-7788-1204-7A1F-049138DEBECE}"/>
          </ac:picMkLst>
        </pc:picChg>
        <pc:picChg chg="del">
          <ac:chgData name="Shakarjian, Mikel J (NYSERDA)" userId="3ca171f7-5976-47b0-9f84-eae71016509e" providerId="ADAL" clId="{9C3BF8F2-467C-4047-8E67-458C84A275CD}" dt="2024-03-07T15:45:18.871" v="2114" actId="478"/>
          <ac:picMkLst>
            <pc:docMk/>
            <pc:sldMk cId="668774387" sldId="4916"/>
            <ac:picMk id="7" creationId="{85CE632E-54D4-22DA-FC67-9530C741CDA2}"/>
          </ac:picMkLst>
        </pc:picChg>
        <pc:picChg chg="add mod">
          <ac:chgData name="Shakarjian, Mikel J (NYSERDA)" userId="3ca171f7-5976-47b0-9f84-eae71016509e" providerId="ADAL" clId="{9C3BF8F2-467C-4047-8E67-458C84A275CD}" dt="2024-03-07T16:02:52.081" v="2207" actId="1076"/>
          <ac:picMkLst>
            <pc:docMk/>
            <pc:sldMk cId="668774387" sldId="4916"/>
            <ac:picMk id="8" creationId="{B70F004E-1BA7-1C66-044B-29E62B753E97}"/>
          </ac:picMkLst>
        </pc:picChg>
        <pc:inkChg chg="add del">
          <ac:chgData name="Shakarjian, Mikel J (NYSERDA)" userId="3ca171f7-5976-47b0-9f84-eae71016509e" providerId="ADAL" clId="{9C3BF8F2-467C-4047-8E67-458C84A275CD}" dt="2024-03-07T16:01:11.751" v="2193" actId="478"/>
          <ac:inkMkLst>
            <pc:docMk/>
            <pc:sldMk cId="668774387" sldId="4916"/>
            <ac:inkMk id="9" creationId="{6909A7D7-4D5E-0725-8731-9D10CC726474}"/>
          </ac:inkMkLst>
        </pc:inkChg>
        <pc:inkChg chg="add mod">
          <ac:chgData name="Shakarjian, Mikel J (NYSERDA)" userId="3ca171f7-5976-47b0-9f84-eae71016509e" providerId="ADAL" clId="{9C3BF8F2-467C-4047-8E67-458C84A275CD}" dt="2024-03-07T16:03:00.565" v="2208" actId="1076"/>
          <ac:inkMkLst>
            <pc:docMk/>
            <pc:sldMk cId="668774387" sldId="4916"/>
            <ac:inkMk id="10" creationId="{B443FDB8-A849-F6DF-DB59-5634A6D1EE0C}"/>
          </ac:inkMkLst>
        </pc:inkChg>
      </pc:sldChg>
      <pc:sldChg chg="del">
        <pc:chgData name="Shakarjian, Mikel J (NYSERDA)" userId="3ca171f7-5976-47b0-9f84-eae71016509e" providerId="ADAL" clId="{9C3BF8F2-467C-4047-8E67-458C84A275CD}" dt="2024-03-07T13:25:06.658" v="2096" actId="47"/>
        <pc:sldMkLst>
          <pc:docMk/>
          <pc:sldMk cId="1055790336" sldId="4917"/>
        </pc:sldMkLst>
      </pc:sldChg>
      <pc:sldChg chg="modSp mod">
        <pc:chgData name="Shakarjian, Mikel J (NYSERDA)" userId="3ca171f7-5976-47b0-9f84-eae71016509e" providerId="ADAL" clId="{9C3BF8F2-467C-4047-8E67-458C84A275CD}" dt="2024-03-07T16:22:34.324" v="2520" actId="20577"/>
        <pc:sldMkLst>
          <pc:docMk/>
          <pc:sldMk cId="1366670083" sldId="4918"/>
        </pc:sldMkLst>
        <pc:spChg chg="mod">
          <ac:chgData name="Shakarjian, Mikel J (NYSERDA)" userId="3ca171f7-5976-47b0-9f84-eae71016509e" providerId="ADAL" clId="{9C3BF8F2-467C-4047-8E67-458C84A275CD}" dt="2024-03-07T16:22:34.324" v="2520" actId="20577"/>
          <ac:spMkLst>
            <pc:docMk/>
            <pc:sldMk cId="1366670083" sldId="4918"/>
            <ac:spMk id="3" creationId="{06CE1458-D5A7-212F-B4BB-35EAC73E3D5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7T16:01:22.0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1 278,'590'0,"-546"3,81 13,-80-8,80 4,1194-13,-1289-1,-1-1,48-11,-41 7,41-4,16 4,134-5,-162 13,5 1,110-12,-116 3,96-19,-126 20,0 1,0 2,62 2,-53 2,70-9,-49-2,-24 2,1 3,52-1,-61 7,-20 0,0-1,0 0,0 0,0-1,0 0,0-2,18-4,-7-1,1 2,-1 0,48-4,-7 1,3 2,-44 6,36-8,-46 6,0 1,-1 0,1 1,0 0,0 1,0 1,0 0,0 0,-1 2,1-1,0 2,-1-1,0 2,0 0,17 9,-23-10,1 1,-1-1,0 1,-1 1,7 5,10 11,-19-19,1-1,-1 0,1 0,-1 0,1-1,0 1,-1-1,1 0,0 0,0 0,0-1,4 1,54-1,-36-2,56 2,141-6,-173 2,0-2,71-19,-63 8,-2-3,-1-3,69-37,-113 53,0 1,1 1,-1-1,1 2,0 0,1 0,-1 1,1 1,-1 0,1 1,0 0,-1 1,26 3,-33-2,0 0,0 1,0 0,-1 0,1 0,-1 1,0 0,0-1,0 2,0-1,0 0,0 1,-1-1,5 7,-3-4,0 0,1 0,0-1,10 8,40 19,40 27,-86-53,0 1,1-2,0 0,1 0,-1-1,1 0,18 2,88 8,-74-10,368 4,-252-10,-81 2,81-11,-148 10,0 1,-1 1,1 0,0 0,0 1,-1 1,1 0,-1 0,13 6,-8-3,0-1,0 0,30 3,189-5,-131-5,-80 2,-1-2,1-1,0-1,-1-1,0-1,0-1,40-18,-51 20,2 0,-1 1,0 1,1 0,-1 1,1 1,0 0,0 0,0 1,0 1,-1 1,15 2,66 29,-69-28,0 0,1-2,34-1,77-8,-48 1,-35 2,-25 0,0 2,0 1,52 7,-76-6,0 0,0 0,-1 1,1-1,0 1,-1 0,0 0,1 1,5 4,-8-5,0 0,0 0,0 0,0 1,-1-1,1 1,-1-1,1 1,-1 0,0-1,0 1,0 0,0 0,-1 0,1 0,0 4,0 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EF68-9901-E946-991C-CF992178B75F}"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5FC2-3605-C249-BBBB-BC0CDAB13FA2}" type="slidenum">
              <a:rPr lang="en-US" smtClean="0"/>
              <a:t>‹#›</a:t>
            </a:fld>
            <a:endParaRPr lang="en-US"/>
          </a:p>
        </p:txBody>
      </p:sp>
    </p:spTree>
    <p:extLst>
      <p:ext uri="{BB962C8B-B14F-4D97-AF65-F5344CB8AC3E}">
        <p14:creationId xmlns:p14="http://schemas.microsoft.com/office/powerpoint/2010/main" val="417882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a:t>
            </a:fld>
            <a:endParaRPr lang="en-US"/>
          </a:p>
        </p:txBody>
      </p:sp>
    </p:spTree>
    <p:extLst>
      <p:ext uri="{BB962C8B-B14F-4D97-AF65-F5344CB8AC3E}">
        <p14:creationId xmlns:p14="http://schemas.microsoft.com/office/powerpoint/2010/main" val="399711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20</a:t>
            </a:fld>
            <a:endParaRPr lang="en-US"/>
          </a:p>
        </p:txBody>
      </p:sp>
    </p:spTree>
    <p:extLst>
      <p:ext uri="{BB962C8B-B14F-4D97-AF65-F5344CB8AC3E}">
        <p14:creationId xmlns:p14="http://schemas.microsoft.com/office/powerpoint/2010/main" val="334412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Ask Marci?</a:t>
            </a:r>
          </a:p>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23</a:t>
            </a:fld>
            <a:endParaRPr lang="en-US"/>
          </a:p>
        </p:txBody>
      </p:sp>
    </p:spTree>
    <p:extLst>
      <p:ext uri="{BB962C8B-B14F-4D97-AF65-F5344CB8AC3E}">
        <p14:creationId xmlns:p14="http://schemas.microsoft.com/office/powerpoint/2010/main" val="141120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6</a:t>
            </a:fld>
            <a:endParaRPr lang="en-US"/>
          </a:p>
        </p:txBody>
      </p:sp>
    </p:spTree>
    <p:extLst>
      <p:ext uri="{BB962C8B-B14F-4D97-AF65-F5344CB8AC3E}">
        <p14:creationId xmlns:p14="http://schemas.microsoft.com/office/powerpoint/2010/main" val="55686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7</a:t>
            </a:fld>
            <a:endParaRPr lang="en-US"/>
          </a:p>
        </p:txBody>
      </p:sp>
    </p:spTree>
    <p:extLst>
      <p:ext uri="{BB962C8B-B14F-4D97-AF65-F5344CB8AC3E}">
        <p14:creationId xmlns:p14="http://schemas.microsoft.com/office/powerpoint/2010/main" val="292062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8</a:t>
            </a:fld>
            <a:endParaRPr lang="en-US"/>
          </a:p>
        </p:txBody>
      </p:sp>
    </p:spTree>
    <p:extLst>
      <p:ext uri="{BB962C8B-B14F-4D97-AF65-F5344CB8AC3E}">
        <p14:creationId xmlns:p14="http://schemas.microsoft.com/office/powerpoint/2010/main" val="396438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9</a:t>
            </a:fld>
            <a:endParaRPr lang="en-US"/>
          </a:p>
        </p:txBody>
      </p:sp>
    </p:spTree>
    <p:extLst>
      <p:ext uri="{BB962C8B-B14F-4D97-AF65-F5344CB8AC3E}">
        <p14:creationId xmlns:p14="http://schemas.microsoft.com/office/powerpoint/2010/main" val="354032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10</a:t>
            </a:fld>
            <a:endParaRPr lang="en-US"/>
          </a:p>
        </p:txBody>
      </p:sp>
    </p:spTree>
    <p:extLst>
      <p:ext uri="{BB962C8B-B14F-4D97-AF65-F5344CB8AC3E}">
        <p14:creationId xmlns:p14="http://schemas.microsoft.com/office/powerpoint/2010/main" val="150374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11</a:t>
            </a:fld>
            <a:endParaRPr lang="en-US"/>
          </a:p>
        </p:txBody>
      </p:sp>
    </p:spTree>
    <p:extLst>
      <p:ext uri="{BB962C8B-B14F-4D97-AF65-F5344CB8AC3E}">
        <p14:creationId xmlns:p14="http://schemas.microsoft.com/office/powerpoint/2010/main" val="266054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14</a:t>
            </a:fld>
            <a:endParaRPr lang="en-US"/>
          </a:p>
        </p:txBody>
      </p:sp>
    </p:spTree>
    <p:extLst>
      <p:ext uri="{BB962C8B-B14F-4D97-AF65-F5344CB8AC3E}">
        <p14:creationId xmlns:p14="http://schemas.microsoft.com/office/powerpoint/2010/main" val="144490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19</a:t>
            </a:fld>
            <a:endParaRPr lang="en-US"/>
          </a:p>
        </p:txBody>
      </p:sp>
    </p:spTree>
    <p:extLst>
      <p:ext uri="{BB962C8B-B14F-4D97-AF65-F5344CB8AC3E}">
        <p14:creationId xmlns:p14="http://schemas.microsoft.com/office/powerpoint/2010/main" val="3359039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Full-Image-Overl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5EB20D-D9C4-4E37-84A9-5120B2AF8A71}"/>
              </a:ext>
            </a:extLst>
          </p:cNvPr>
          <p:cNvSpPr/>
          <p:nvPr userDrawn="1"/>
        </p:nvSpPr>
        <p:spPr>
          <a:xfrm>
            <a:off x="0" y="-9525"/>
            <a:ext cx="12191999" cy="68675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hasCustomPrompt="1"/>
          </p:nvPr>
        </p:nvSpPr>
        <p:spPr>
          <a:xfrm>
            <a:off x="0" y="-9525"/>
            <a:ext cx="12192000" cy="6884548"/>
          </a:xfrm>
          <a:prstGeom prst="rect">
            <a:avLst/>
          </a:prstGeom>
          <a:noFill/>
        </p:spPr>
        <p:txBody>
          <a:bodyPr lIns="914400" tIns="2834640" anchor="t" anchorCtr="0"/>
          <a:lstStyle>
            <a:lvl1pPr marL="0" indent="0" algn="ctr">
              <a:buNone/>
              <a:defRPr sz="1500">
                <a:solidFill>
                  <a:schemeClr val="bg1"/>
                </a:solidFill>
                <a:latin typeface="Montserrat" pitchFamily="2" charset="0"/>
              </a:defRPr>
            </a:lvl1pPr>
          </a:lstStyle>
          <a:p>
            <a:r>
              <a:rPr lang="en-US"/>
              <a:t>Click icon to add picture and add 80% transparency</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237643" y="5924285"/>
            <a:ext cx="7191857" cy="718152"/>
          </a:xfrm>
          <a:prstGeom prst="rect">
            <a:avLst/>
          </a:prstGeom>
        </p:spPr>
        <p:txBody>
          <a:bodyPr lIns="0" tIns="0" rIns="0" bIns="0"/>
          <a:lstStyle>
            <a:lvl1pPr marL="0" indent="0">
              <a:buNone/>
              <a:defRPr sz="1500" b="1" i="0">
                <a:solidFill>
                  <a:schemeClr val="bg1"/>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pic>
        <p:nvPicPr>
          <p:cNvPr id="13" name="Picture 12">
            <a:extLst>
              <a:ext uri="{FF2B5EF4-FFF2-40B4-BE49-F238E27FC236}">
                <a16:creationId xmlns:a16="http://schemas.microsoft.com/office/drawing/2014/main" id="{A7BDE6CF-6BA4-48E8-AE58-6273464E9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82255" y="5924284"/>
            <a:ext cx="2595495" cy="718152"/>
          </a:xfrm>
          <a:prstGeom prst="rect">
            <a:avLst/>
          </a:prstGeom>
        </p:spPr>
      </p:pic>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237644" y="4495800"/>
            <a:ext cx="11716712" cy="1151846"/>
          </a:xfrm>
          <a:prstGeom prst="rect">
            <a:avLst/>
          </a:prstGeom>
        </p:spPr>
        <p:txBody>
          <a:bodyPr lIns="0" tIns="0" rIns="0" bIns="0"/>
          <a:lstStyle>
            <a:lvl1pPr marL="0" indent="0">
              <a:buNone/>
              <a:defRPr sz="3500" b="0">
                <a:solidFill>
                  <a:schemeClr val="bg1"/>
                </a:solidFill>
                <a:latin typeface="Montserrat Light" pitchFamily="2" charset="0"/>
                <a:ea typeface="Roboto" pitchFamily="2" charset="0"/>
                <a:cs typeface="Arial" panose="020B0604020202020204" pitchFamily="34" charset="0"/>
              </a:defRPr>
            </a:lvl1pPr>
            <a:lvl2pPr marL="0" indent="0">
              <a:buNone/>
              <a:defRPr sz="2500">
                <a:solidFill>
                  <a:schemeClr val="bg1"/>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(adjust placement and tab in for subhead style)</a:t>
            </a:r>
          </a:p>
          <a:p>
            <a:pPr lvl="1"/>
            <a:r>
              <a:rPr lang="en-US"/>
              <a:t>Add Sub Title (if there is one)</a:t>
            </a:r>
          </a:p>
        </p:txBody>
      </p:sp>
    </p:spTree>
    <p:extLst>
      <p:ext uri="{BB962C8B-B14F-4D97-AF65-F5344CB8AC3E}">
        <p14:creationId xmlns:p14="http://schemas.microsoft.com/office/powerpoint/2010/main" val="241471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mall-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27EF9126-61B4-41DC-9134-9966194B1AFB}"/>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33F0874E-9A2A-4281-BE4D-456D124D5E88}"/>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latin typeface="Montserrat Light"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ext Placeholder 4">
            <a:extLst>
              <a:ext uri="{FF2B5EF4-FFF2-40B4-BE49-F238E27FC236}">
                <a16:creationId xmlns:a16="http://schemas.microsoft.com/office/drawing/2014/main" id="{44F7F044-EC7B-4A79-9773-18E6F305637E}"/>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1"/>
                </a:solidFill>
                <a:latin typeface="Montserrat" pitchFamily="2" charset="0"/>
                <a:ea typeface="Roboto" pitchFamily="2" charset="0"/>
                <a:cs typeface="Arial" panose="020B0604020202020204" pitchFamily="34" charset="0"/>
              </a:defRPr>
            </a:lvl1pPr>
            <a:lvl2pPr marL="0" indent="0">
              <a:buNone/>
              <a:defRPr sz="3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2" name="Picture 11">
            <a:extLst>
              <a:ext uri="{FF2B5EF4-FFF2-40B4-BE49-F238E27FC236}">
                <a16:creationId xmlns:a16="http://schemas.microsoft.com/office/drawing/2014/main" id="{DAF56601-67B3-4EA1-B9F3-DBF7EF3670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256554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Full-Image-Fade">
    <p:bg>
      <p:bgPr>
        <a:solidFill>
          <a:schemeClr val="accent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hasCustomPrompt="1"/>
          </p:nvPr>
        </p:nvSpPr>
        <p:spPr>
          <a:xfrm>
            <a:off x="0" y="-9525"/>
            <a:ext cx="12192000" cy="6884548"/>
          </a:xfrm>
          <a:prstGeom prst="rect">
            <a:avLst/>
          </a:prstGeom>
          <a:noFill/>
        </p:spPr>
        <p:txBody>
          <a:bodyPr lIns="914400" tIns="2834640" anchor="t" anchorCtr="0"/>
          <a:lstStyle>
            <a:lvl1pPr marL="0" indent="0" algn="ctr">
              <a:buNone/>
              <a:defRPr sz="1500">
                <a:solidFill>
                  <a:schemeClr val="bg1"/>
                </a:solidFill>
                <a:latin typeface="Montserrat" pitchFamily="2" charset="0"/>
              </a:defRPr>
            </a:lvl1pPr>
          </a:lstStyle>
          <a:p>
            <a:r>
              <a:rPr lang="en-US"/>
              <a:t>Click icon to add picture and add 80% transparency</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237643" y="5924285"/>
            <a:ext cx="7191857" cy="718152"/>
          </a:xfrm>
          <a:prstGeom prst="rect">
            <a:avLst/>
          </a:prstGeom>
        </p:spPr>
        <p:txBody>
          <a:bodyPr lIns="0" tIns="0" rIns="0" bIns="0"/>
          <a:lstStyle>
            <a:lvl1pPr marL="0" indent="0">
              <a:buNone/>
              <a:defRPr sz="1500" b="1" i="0">
                <a:solidFill>
                  <a:schemeClr val="bg1"/>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pic>
        <p:nvPicPr>
          <p:cNvPr id="13" name="Picture 12">
            <a:extLst>
              <a:ext uri="{FF2B5EF4-FFF2-40B4-BE49-F238E27FC236}">
                <a16:creationId xmlns:a16="http://schemas.microsoft.com/office/drawing/2014/main" id="{A7BDE6CF-6BA4-48E8-AE58-6273464E9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82255" y="5924284"/>
            <a:ext cx="2595495" cy="718152"/>
          </a:xfrm>
          <a:prstGeom prst="rect">
            <a:avLst/>
          </a:prstGeom>
        </p:spPr>
      </p:pic>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237644" y="4495800"/>
            <a:ext cx="11716712" cy="1151846"/>
          </a:xfrm>
          <a:prstGeom prst="rect">
            <a:avLst/>
          </a:prstGeom>
        </p:spPr>
        <p:txBody>
          <a:bodyPr lIns="0" tIns="0" rIns="0" bIns="0"/>
          <a:lstStyle>
            <a:lvl1pPr marL="0" indent="0">
              <a:buNone/>
              <a:defRPr sz="3500" b="0">
                <a:solidFill>
                  <a:schemeClr val="bg1"/>
                </a:solidFill>
                <a:latin typeface="Montserrat Light" pitchFamily="2" charset="0"/>
                <a:ea typeface="Roboto" pitchFamily="2" charset="0"/>
                <a:cs typeface="Arial" panose="020B0604020202020204" pitchFamily="34" charset="0"/>
              </a:defRPr>
            </a:lvl1pPr>
            <a:lvl2pPr marL="0" indent="0">
              <a:buNone/>
              <a:defRPr sz="2500">
                <a:solidFill>
                  <a:schemeClr val="bg1"/>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(adjust placement and tab in for subhead style)</a:t>
            </a:r>
          </a:p>
          <a:p>
            <a:pPr lvl="1"/>
            <a:r>
              <a:rPr lang="en-US"/>
              <a:t>Add Sub Title (if there is one)</a:t>
            </a:r>
          </a:p>
        </p:txBody>
      </p:sp>
    </p:spTree>
    <p:extLst>
      <p:ext uri="{BB962C8B-B14F-4D97-AF65-F5344CB8AC3E}">
        <p14:creationId xmlns:p14="http://schemas.microsoft.com/office/powerpoint/2010/main" val="47563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525A3D-29C4-B76D-1FD1-0E58AA409FEA}"/>
              </a:ext>
            </a:extLst>
          </p:cNvPr>
          <p:cNvSpPr>
            <a:spLocks noGrp="1"/>
          </p:cNvSpPr>
          <p:nvPr>
            <p:ph type="sldNum" sz="quarter" idx="10"/>
          </p:nvPr>
        </p:nvSpPr>
        <p:spPr/>
        <p:txBody>
          <a:bodyPr/>
          <a:lstStyle>
            <a:lvl1pPr>
              <a:defRPr>
                <a:solidFill>
                  <a:schemeClr val="bg2"/>
                </a:solidFill>
              </a:defRPr>
            </a:lvl1pPr>
          </a:lstStyle>
          <a:p>
            <a:fld id="{058CC6BB-C3D2-4223-AD7D-B48D1BB4495E}" type="slidenum">
              <a:rPr lang="en-US" smtClean="0"/>
              <a:pPr/>
              <a:t>‹#›</a:t>
            </a:fld>
            <a:endParaRPr lang="en-US"/>
          </a:p>
        </p:txBody>
      </p:sp>
      <p:sp>
        <p:nvSpPr>
          <p:cNvPr id="4" name="Picture Placeholder 2">
            <a:extLst>
              <a:ext uri="{FF2B5EF4-FFF2-40B4-BE49-F238E27FC236}">
                <a16:creationId xmlns:a16="http://schemas.microsoft.com/office/drawing/2014/main" id="{DDB1CE6A-3FDE-19E9-147B-1A253D1FC1A7}"/>
              </a:ext>
            </a:extLst>
          </p:cNvPr>
          <p:cNvSpPr>
            <a:spLocks noGrp="1"/>
          </p:cNvSpPr>
          <p:nvPr userDrawn="1">
            <p:ph type="pic" sz="quarter" idx="13" hasCustomPrompt="1"/>
          </p:nvPr>
        </p:nvSpPr>
        <p:spPr>
          <a:xfrm>
            <a:off x="-20320" y="-60325"/>
            <a:ext cx="9799085" cy="5283489"/>
          </a:xfrm>
          <a:prstGeom prst="rect">
            <a:avLst/>
          </a:prstGeom>
          <a:noFill/>
        </p:spPr>
        <p:txBody>
          <a:bodyPr lIns="914400" tIns="2834640" anchor="t" anchorCtr="0"/>
          <a:lstStyle>
            <a:lvl1pPr marL="0" indent="0" algn="ctr">
              <a:buNone/>
              <a:defRPr sz="1500">
                <a:solidFill>
                  <a:schemeClr val="bg1"/>
                </a:solidFill>
                <a:latin typeface="Montserrat" pitchFamily="2" charset="0"/>
              </a:defRPr>
            </a:lvl1pPr>
          </a:lstStyle>
          <a:p>
            <a:r>
              <a:rPr lang="en-US"/>
              <a:t>Click icon to add picture and add 80% transparency</a:t>
            </a:r>
          </a:p>
        </p:txBody>
      </p:sp>
      <p:sp>
        <p:nvSpPr>
          <p:cNvPr id="5" name="Freeform: Shape 4">
            <a:extLst>
              <a:ext uri="{FF2B5EF4-FFF2-40B4-BE49-F238E27FC236}">
                <a16:creationId xmlns:a16="http://schemas.microsoft.com/office/drawing/2014/main" id="{8A8A0182-A991-32E4-92FD-5C1DBB9FB4A5}"/>
              </a:ext>
            </a:extLst>
          </p:cNvPr>
          <p:cNvSpPr/>
          <p:nvPr userDrawn="1"/>
        </p:nvSpPr>
        <p:spPr>
          <a:xfrm rot="10800000">
            <a:off x="1" y="1"/>
            <a:ext cx="9751753" cy="5204690"/>
          </a:xfrm>
          <a:custGeom>
            <a:avLst/>
            <a:gdLst>
              <a:gd name="connsiteX0" fmla="*/ 3193935 w 9751753"/>
              <a:gd name="connsiteY0" fmla="*/ 5204689 h 5204690"/>
              <a:gd name="connsiteX1" fmla="*/ 1639455 w 9751753"/>
              <a:gd name="connsiteY1" fmla="*/ 5204689 h 5204690"/>
              <a:gd name="connsiteX2" fmla="*/ 1639455 w 9751753"/>
              <a:gd name="connsiteY2" fmla="*/ 3179273 h 5204690"/>
              <a:gd name="connsiteX3" fmla="*/ 1639455 w 9751753"/>
              <a:gd name="connsiteY3" fmla="*/ 3153290 h 5204690"/>
              <a:gd name="connsiteX4" fmla="*/ 1640778 w 9751753"/>
              <a:gd name="connsiteY4" fmla="*/ 3153290 h 5204690"/>
              <a:gd name="connsiteX5" fmla="*/ 1643468 w 9751753"/>
              <a:gd name="connsiteY5" fmla="*/ 3100478 h 5204690"/>
              <a:gd name="connsiteX6" fmla="*/ 2416695 w 9751753"/>
              <a:gd name="connsiteY6" fmla="*/ 2408612 h 5204690"/>
              <a:gd name="connsiteX7" fmla="*/ 3189922 w 9751753"/>
              <a:gd name="connsiteY7" fmla="*/ 3100478 h 5204690"/>
              <a:gd name="connsiteX8" fmla="*/ 3192612 w 9751753"/>
              <a:gd name="connsiteY8" fmla="*/ 3153290 h 5204690"/>
              <a:gd name="connsiteX9" fmla="*/ 3193935 w 9751753"/>
              <a:gd name="connsiteY9" fmla="*/ 3153290 h 5204690"/>
              <a:gd name="connsiteX10" fmla="*/ 3193935 w 9751753"/>
              <a:gd name="connsiteY10" fmla="*/ 3179273 h 5204690"/>
              <a:gd name="connsiteX11" fmla="*/ 8112297 w 9751753"/>
              <a:gd name="connsiteY11" fmla="*/ 5204690 h 5204690"/>
              <a:gd name="connsiteX12" fmla="*/ 6557818 w 9751753"/>
              <a:gd name="connsiteY12" fmla="*/ 5204690 h 5204690"/>
              <a:gd name="connsiteX13" fmla="*/ 6557818 w 9751753"/>
              <a:gd name="connsiteY13" fmla="*/ 770661 h 5204690"/>
              <a:gd name="connsiteX14" fmla="*/ 6557818 w 9751753"/>
              <a:gd name="connsiteY14" fmla="*/ 744678 h 5204690"/>
              <a:gd name="connsiteX15" fmla="*/ 6559141 w 9751753"/>
              <a:gd name="connsiteY15" fmla="*/ 744678 h 5204690"/>
              <a:gd name="connsiteX16" fmla="*/ 6561831 w 9751753"/>
              <a:gd name="connsiteY16" fmla="*/ 691865 h 5204690"/>
              <a:gd name="connsiteX17" fmla="*/ 7335058 w 9751753"/>
              <a:gd name="connsiteY17" fmla="*/ 0 h 5204690"/>
              <a:gd name="connsiteX18" fmla="*/ 8108285 w 9751753"/>
              <a:gd name="connsiteY18" fmla="*/ 691865 h 5204690"/>
              <a:gd name="connsiteX19" fmla="*/ 8110975 w 9751753"/>
              <a:gd name="connsiteY19" fmla="*/ 744678 h 5204690"/>
              <a:gd name="connsiteX20" fmla="*/ 8112298 w 9751753"/>
              <a:gd name="connsiteY20" fmla="*/ 744678 h 5204690"/>
              <a:gd name="connsiteX21" fmla="*/ 8112298 w 9751753"/>
              <a:gd name="connsiteY21" fmla="*/ 770661 h 5204690"/>
              <a:gd name="connsiteX22" fmla="*/ 9751753 w 9751753"/>
              <a:gd name="connsiteY22" fmla="*/ 5204690 h 5204690"/>
              <a:gd name="connsiteX23" fmla="*/ 8197272 w 9751753"/>
              <a:gd name="connsiteY23" fmla="*/ 5204690 h 5204690"/>
              <a:gd name="connsiteX24" fmla="*/ 8197272 w 9751753"/>
              <a:gd name="connsiteY24" fmla="*/ 2944672 h 5204690"/>
              <a:gd name="connsiteX25" fmla="*/ 8197272 w 9751753"/>
              <a:gd name="connsiteY25" fmla="*/ 2918689 h 5204690"/>
              <a:gd name="connsiteX26" fmla="*/ 8198596 w 9751753"/>
              <a:gd name="connsiteY26" fmla="*/ 2918689 h 5204690"/>
              <a:gd name="connsiteX27" fmla="*/ 8201286 w 9751753"/>
              <a:gd name="connsiteY27" fmla="*/ 2865877 h 5204690"/>
              <a:gd name="connsiteX28" fmla="*/ 8974512 w 9751753"/>
              <a:gd name="connsiteY28" fmla="*/ 2174011 h 5204690"/>
              <a:gd name="connsiteX29" fmla="*/ 9747740 w 9751753"/>
              <a:gd name="connsiteY29" fmla="*/ 2865877 h 5204690"/>
              <a:gd name="connsiteX30" fmla="*/ 9750429 w 9751753"/>
              <a:gd name="connsiteY30" fmla="*/ 2918689 h 5204690"/>
              <a:gd name="connsiteX31" fmla="*/ 9751753 w 9751753"/>
              <a:gd name="connsiteY31" fmla="*/ 2918689 h 5204690"/>
              <a:gd name="connsiteX32" fmla="*/ 9751753 w 9751753"/>
              <a:gd name="connsiteY32" fmla="*/ 2944672 h 5204690"/>
              <a:gd name="connsiteX33" fmla="*/ 6472845 w 9751753"/>
              <a:gd name="connsiteY33" fmla="*/ 5204690 h 5204690"/>
              <a:gd name="connsiteX34" fmla="*/ 4918365 w 9751753"/>
              <a:gd name="connsiteY34" fmla="*/ 5204690 h 5204690"/>
              <a:gd name="connsiteX35" fmla="*/ 4918365 w 9751753"/>
              <a:gd name="connsiteY35" fmla="*/ 1541322 h 5204690"/>
              <a:gd name="connsiteX36" fmla="*/ 4918365 w 9751753"/>
              <a:gd name="connsiteY36" fmla="*/ 1515339 h 5204690"/>
              <a:gd name="connsiteX37" fmla="*/ 4919688 w 9751753"/>
              <a:gd name="connsiteY37" fmla="*/ 1515339 h 5204690"/>
              <a:gd name="connsiteX38" fmla="*/ 4922378 w 9751753"/>
              <a:gd name="connsiteY38" fmla="*/ 1462526 h 5204690"/>
              <a:gd name="connsiteX39" fmla="*/ 5695605 w 9751753"/>
              <a:gd name="connsiteY39" fmla="*/ 770661 h 5204690"/>
              <a:gd name="connsiteX40" fmla="*/ 6468832 w 9751753"/>
              <a:gd name="connsiteY40" fmla="*/ 1462526 h 5204690"/>
              <a:gd name="connsiteX41" fmla="*/ 6471522 w 9751753"/>
              <a:gd name="connsiteY41" fmla="*/ 1515339 h 5204690"/>
              <a:gd name="connsiteX42" fmla="*/ 6472845 w 9751753"/>
              <a:gd name="connsiteY42" fmla="*/ 1515339 h 5204690"/>
              <a:gd name="connsiteX43" fmla="*/ 6472845 w 9751753"/>
              <a:gd name="connsiteY43" fmla="*/ 1541322 h 5204690"/>
              <a:gd name="connsiteX44" fmla="*/ 4833390 w 9751753"/>
              <a:gd name="connsiteY44" fmla="*/ 5204690 h 5204690"/>
              <a:gd name="connsiteX45" fmla="*/ 3278910 w 9751753"/>
              <a:gd name="connsiteY45" fmla="*/ 5204690 h 5204690"/>
              <a:gd name="connsiteX46" fmla="*/ 3278910 w 9751753"/>
              <a:gd name="connsiteY46" fmla="*/ 2408612 h 5204690"/>
              <a:gd name="connsiteX47" fmla="*/ 3278910 w 9751753"/>
              <a:gd name="connsiteY47" fmla="*/ 2382629 h 5204690"/>
              <a:gd name="connsiteX48" fmla="*/ 3280233 w 9751753"/>
              <a:gd name="connsiteY48" fmla="*/ 2382629 h 5204690"/>
              <a:gd name="connsiteX49" fmla="*/ 3282923 w 9751753"/>
              <a:gd name="connsiteY49" fmla="*/ 2329817 h 5204690"/>
              <a:gd name="connsiteX50" fmla="*/ 4056150 w 9751753"/>
              <a:gd name="connsiteY50" fmla="*/ 1637951 h 5204690"/>
              <a:gd name="connsiteX51" fmla="*/ 4829377 w 9751753"/>
              <a:gd name="connsiteY51" fmla="*/ 2329817 h 5204690"/>
              <a:gd name="connsiteX52" fmla="*/ 4832067 w 9751753"/>
              <a:gd name="connsiteY52" fmla="*/ 2382629 h 5204690"/>
              <a:gd name="connsiteX53" fmla="*/ 4833390 w 9751753"/>
              <a:gd name="connsiteY53" fmla="*/ 2382629 h 5204690"/>
              <a:gd name="connsiteX54" fmla="*/ 4833390 w 9751753"/>
              <a:gd name="connsiteY54" fmla="*/ 2408612 h 5204690"/>
              <a:gd name="connsiteX55" fmla="*/ 1554480 w 9751753"/>
              <a:gd name="connsiteY55" fmla="*/ 5204690 h 5204690"/>
              <a:gd name="connsiteX56" fmla="*/ 0 w 9751753"/>
              <a:gd name="connsiteY56" fmla="*/ 5204690 h 5204690"/>
              <a:gd name="connsiteX57" fmla="*/ 0 w 9751753"/>
              <a:gd name="connsiteY57" fmla="*/ 3689351 h 5204690"/>
              <a:gd name="connsiteX58" fmla="*/ 0 w 9751753"/>
              <a:gd name="connsiteY58" fmla="*/ 3663368 h 5204690"/>
              <a:gd name="connsiteX59" fmla="*/ 1323 w 9751753"/>
              <a:gd name="connsiteY59" fmla="*/ 3663368 h 5204690"/>
              <a:gd name="connsiteX60" fmla="*/ 4013 w 9751753"/>
              <a:gd name="connsiteY60" fmla="*/ 3610556 h 5204690"/>
              <a:gd name="connsiteX61" fmla="*/ 777240 w 9751753"/>
              <a:gd name="connsiteY61" fmla="*/ 2918690 h 5204690"/>
              <a:gd name="connsiteX62" fmla="*/ 1550467 w 9751753"/>
              <a:gd name="connsiteY62" fmla="*/ 3610556 h 5204690"/>
              <a:gd name="connsiteX63" fmla="*/ 1553157 w 9751753"/>
              <a:gd name="connsiteY63" fmla="*/ 3663368 h 5204690"/>
              <a:gd name="connsiteX64" fmla="*/ 1554480 w 9751753"/>
              <a:gd name="connsiteY64" fmla="*/ 3663368 h 5204690"/>
              <a:gd name="connsiteX65" fmla="*/ 1554480 w 9751753"/>
              <a:gd name="connsiteY65" fmla="*/ 3689351 h 520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751753" h="5204690">
                <a:moveTo>
                  <a:pt x="3193935" y="5204689"/>
                </a:moveTo>
                <a:lnTo>
                  <a:pt x="1639455" y="5204689"/>
                </a:lnTo>
                <a:lnTo>
                  <a:pt x="1639455" y="3179273"/>
                </a:lnTo>
                <a:lnTo>
                  <a:pt x="1639455" y="3153290"/>
                </a:lnTo>
                <a:lnTo>
                  <a:pt x="1640778" y="3153290"/>
                </a:lnTo>
                <a:lnTo>
                  <a:pt x="1643468" y="3100478"/>
                </a:lnTo>
                <a:cubicBezTo>
                  <a:pt x="1683270" y="2711867"/>
                  <a:pt x="2014266" y="2408612"/>
                  <a:pt x="2416695" y="2408612"/>
                </a:cubicBezTo>
                <a:cubicBezTo>
                  <a:pt x="2819125" y="2408612"/>
                  <a:pt x="3150120" y="2711867"/>
                  <a:pt x="3189922" y="3100478"/>
                </a:cubicBezTo>
                <a:lnTo>
                  <a:pt x="3192612" y="3153290"/>
                </a:lnTo>
                <a:lnTo>
                  <a:pt x="3193935" y="3153290"/>
                </a:lnTo>
                <a:lnTo>
                  <a:pt x="3193935" y="3179273"/>
                </a:lnTo>
                <a:close/>
                <a:moveTo>
                  <a:pt x="8112297" y="5204690"/>
                </a:moveTo>
                <a:lnTo>
                  <a:pt x="6557818" y="5204690"/>
                </a:lnTo>
                <a:lnTo>
                  <a:pt x="6557818" y="770661"/>
                </a:lnTo>
                <a:lnTo>
                  <a:pt x="6557818" y="744678"/>
                </a:lnTo>
                <a:lnTo>
                  <a:pt x="6559141" y="744678"/>
                </a:lnTo>
                <a:lnTo>
                  <a:pt x="6561831" y="691865"/>
                </a:lnTo>
                <a:cubicBezTo>
                  <a:pt x="6601633" y="303255"/>
                  <a:pt x="6932628" y="0"/>
                  <a:pt x="7335058" y="0"/>
                </a:cubicBezTo>
                <a:cubicBezTo>
                  <a:pt x="7737487" y="0"/>
                  <a:pt x="8068483" y="303255"/>
                  <a:pt x="8108285" y="691865"/>
                </a:cubicBezTo>
                <a:lnTo>
                  <a:pt x="8110975" y="744678"/>
                </a:lnTo>
                <a:lnTo>
                  <a:pt x="8112298" y="744678"/>
                </a:lnTo>
                <a:lnTo>
                  <a:pt x="8112298" y="770661"/>
                </a:lnTo>
                <a:close/>
                <a:moveTo>
                  <a:pt x="9751753" y="5204690"/>
                </a:moveTo>
                <a:lnTo>
                  <a:pt x="8197272" y="5204690"/>
                </a:lnTo>
                <a:lnTo>
                  <a:pt x="8197272" y="2944672"/>
                </a:lnTo>
                <a:lnTo>
                  <a:pt x="8197272" y="2918689"/>
                </a:lnTo>
                <a:lnTo>
                  <a:pt x="8198596" y="2918689"/>
                </a:lnTo>
                <a:lnTo>
                  <a:pt x="8201286" y="2865877"/>
                </a:lnTo>
                <a:cubicBezTo>
                  <a:pt x="8241087" y="2477266"/>
                  <a:pt x="8572084" y="2174011"/>
                  <a:pt x="8974512" y="2174011"/>
                </a:cubicBezTo>
                <a:cubicBezTo>
                  <a:pt x="9376941" y="2174011"/>
                  <a:pt x="9707938" y="2477266"/>
                  <a:pt x="9747740" y="2865877"/>
                </a:cubicBezTo>
                <a:lnTo>
                  <a:pt x="9750429" y="2918689"/>
                </a:lnTo>
                <a:lnTo>
                  <a:pt x="9751753" y="2918689"/>
                </a:lnTo>
                <a:lnTo>
                  <a:pt x="9751753" y="2944672"/>
                </a:lnTo>
                <a:close/>
                <a:moveTo>
                  <a:pt x="6472845" y="5204690"/>
                </a:moveTo>
                <a:lnTo>
                  <a:pt x="4918365" y="5204690"/>
                </a:lnTo>
                <a:lnTo>
                  <a:pt x="4918365" y="1541322"/>
                </a:lnTo>
                <a:lnTo>
                  <a:pt x="4918365" y="1515339"/>
                </a:lnTo>
                <a:lnTo>
                  <a:pt x="4919688" y="1515339"/>
                </a:lnTo>
                <a:lnTo>
                  <a:pt x="4922378" y="1462526"/>
                </a:lnTo>
                <a:cubicBezTo>
                  <a:pt x="4962180" y="1073916"/>
                  <a:pt x="5293176" y="770661"/>
                  <a:pt x="5695605" y="770661"/>
                </a:cubicBezTo>
                <a:cubicBezTo>
                  <a:pt x="6098034" y="770661"/>
                  <a:pt x="6429030" y="1073916"/>
                  <a:pt x="6468832" y="1462526"/>
                </a:cubicBezTo>
                <a:lnTo>
                  <a:pt x="6471522" y="1515339"/>
                </a:lnTo>
                <a:lnTo>
                  <a:pt x="6472845" y="1515339"/>
                </a:lnTo>
                <a:lnTo>
                  <a:pt x="6472845" y="1541322"/>
                </a:lnTo>
                <a:close/>
                <a:moveTo>
                  <a:pt x="4833390" y="5204690"/>
                </a:moveTo>
                <a:lnTo>
                  <a:pt x="3278910" y="5204690"/>
                </a:lnTo>
                <a:lnTo>
                  <a:pt x="3278910" y="2408612"/>
                </a:lnTo>
                <a:lnTo>
                  <a:pt x="3278910" y="2382629"/>
                </a:lnTo>
                <a:lnTo>
                  <a:pt x="3280233" y="2382629"/>
                </a:lnTo>
                <a:lnTo>
                  <a:pt x="3282923" y="2329817"/>
                </a:lnTo>
                <a:cubicBezTo>
                  <a:pt x="3322725" y="1941206"/>
                  <a:pt x="3653721" y="1637951"/>
                  <a:pt x="4056150" y="1637951"/>
                </a:cubicBezTo>
                <a:cubicBezTo>
                  <a:pt x="4458580" y="1637951"/>
                  <a:pt x="4789575" y="1941206"/>
                  <a:pt x="4829377" y="2329817"/>
                </a:cubicBezTo>
                <a:lnTo>
                  <a:pt x="4832067" y="2382629"/>
                </a:lnTo>
                <a:lnTo>
                  <a:pt x="4833390" y="2382629"/>
                </a:lnTo>
                <a:lnTo>
                  <a:pt x="4833390" y="2408612"/>
                </a:lnTo>
                <a:close/>
                <a:moveTo>
                  <a:pt x="1554480" y="5204690"/>
                </a:moveTo>
                <a:lnTo>
                  <a:pt x="0" y="5204690"/>
                </a:lnTo>
                <a:lnTo>
                  <a:pt x="0" y="3689351"/>
                </a:lnTo>
                <a:lnTo>
                  <a:pt x="0" y="3663368"/>
                </a:lnTo>
                <a:lnTo>
                  <a:pt x="1323" y="3663368"/>
                </a:lnTo>
                <a:lnTo>
                  <a:pt x="4013" y="3610556"/>
                </a:lnTo>
                <a:cubicBezTo>
                  <a:pt x="43815" y="3221945"/>
                  <a:pt x="374811" y="2918690"/>
                  <a:pt x="777240" y="2918690"/>
                </a:cubicBezTo>
                <a:cubicBezTo>
                  <a:pt x="1179669" y="2918690"/>
                  <a:pt x="1510665" y="3221945"/>
                  <a:pt x="1550467" y="3610556"/>
                </a:cubicBezTo>
                <a:lnTo>
                  <a:pt x="1553157" y="3663368"/>
                </a:lnTo>
                <a:lnTo>
                  <a:pt x="1554480" y="3663368"/>
                </a:lnTo>
                <a:lnTo>
                  <a:pt x="1554480" y="36893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7" name="Picture 36">
            <a:extLst>
              <a:ext uri="{FF2B5EF4-FFF2-40B4-BE49-F238E27FC236}">
                <a16:creationId xmlns:a16="http://schemas.microsoft.com/office/drawing/2014/main" id="{491299DF-72FA-50B5-8CED-EC7892F5D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758" y="341594"/>
            <a:ext cx="2026924" cy="560833"/>
          </a:xfrm>
          <a:prstGeom prst="rect">
            <a:avLst/>
          </a:prstGeom>
        </p:spPr>
      </p:pic>
      <p:sp>
        <p:nvSpPr>
          <p:cNvPr id="38" name="Text Placeholder 4">
            <a:extLst>
              <a:ext uri="{FF2B5EF4-FFF2-40B4-BE49-F238E27FC236}">
                <a16:creationId xmlns:a16="http://schemas.microsoft.com/office/drawing/2014/main" id="{C82371C1-CA5B-B64F-BEB3-679D54F35FAA}"/>
              </a:ext>
            </a:extLst>
          </p:cNvPr>
          <p:cNvSpPr>
            <a:spLocks noGrp="1"/>
          </p:cNvSpPr>
          <p:nvPr userDrawn="1">
            <p:ph type="body" sz="quarter" idx="11" hasCustomPrompt="1"/>
          </p:nvPr>
        </p:nvSpPr>
        <p:spPr>
          <a:xfrm>
            <a:off x="6403355" y="3317716"/>
            <a:ext cx="5151336" cy="3198690"/>
          </a:xfrm>
          <a:prstGeom prst="rect">
            <a:avLst/>
          </a:prstGeom>
        </p:spPr>
        <p:txBody>
          <a:bodyPr lIns="0" tIns="0" rIns="0" bIns="0"/>
          <a:lstStyle>
            <a:lvl1pPr marL="0" indent="0" algn="l">
              <a:buNone/>
              <a:defRPr sz="4000" b="1">
                <a:solidFill>
                  <a:schemeClr val="accent5"/>
                </a:solidFill>
                <a:latin typeface="Montserrat" pitchFamily="2" charset="0"/>
                <a:ea typeface="Roboto" pitchFamily="2" charset="0"/>
                <a:cs typeface="Arial" panose="020B0604020202020204" pitchFamily="34" charset="0"/>
              </a:defRPr>
            </a:lvl1pPr>
            <a:lvl2pPr marL="0" indent="0" algn="l">
              <a:buNone/>
              <a:defRPr sz="30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DRAFT Add Title Here</a:t>
            </a:r>
          </a:p>
          <a:p>
            <a:pPr lvl="1"/>
            <a:r>
              <a:rPr lang="en-US"/>
              <a:t>Add Sub Head (if there is one)</a:t>
            </a:r>
          </a:p>
        </p:txBody>
      </p:sp>
      <p:sp>
        <p:nvSpPr>
          <p:cNvPr id="39" name="Text Placeholder 13">
            <a:extLst>
              <a:ext uri="{FF2B5EF4-FFF2-40B4-BE49-F238E27FC236}">
                <a16:creationId xmlns:a16="http://schemas.microsoft.com/office/drawing/2014/main" id="{CD076CDD-5F4E-0DB9-AB5E-7E3E1452E570}"/>
              </a:ext>
            </a:extLst>
          </p:cNvPr>
          <p:cNvSpPr>
            <a:spLocks noGrp="1"/>
          </p:cNvSpPr>
          <p:nvPr userDrawn="1">
            <p:ph type="body" sz="quarter" idx="12" hasCustomPrompt="1"/>
          </p:nvPr>
        </p:nvSpPr>
        <p:spPr>
          <a:xfrm>
            <a:off x="237643" y="5924285"/>
            <a:ext cx="5939039" cy="718152"/>
          </a:xfrm>
          <a:prstGeom prst="rect">
            <a:avLst/>
          </a:prstGeom>
        </p:spPr>
        <p:txBody>
          <a:bodyPr lIns="0" tIns="0" rIns="0" bIns="0"/>
          <a:lstStyle>
            <a:lvl1pPr marL="0" indent="0">
              <a:buNone/>
              <a:defRPr sz="1500" b="1" i="0">
                <a:solidFill>
                  <a:schemeClr val="tx2">
                    <a:lumMod val="50000"/>
                  </a:schemeClr>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spTree>
    <p:extLst>
      <p:ext uri="{BB962C8B-B14F-4D97-AF65-F5344CB8AC3E}">
        <p14:creationId xmlns:p14="http://schemas.microsoft.com/office/powerpoint/2010/main" val="291399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4BD3ACD-9C93-4004-005F-798FB97839D3}"/>
              </a:ext>
            </a:extLst>
          </p:cNvPr>
          <p:cNvSpPr/>
          <p:nvPr userDrawn="1"/>
        </p:nvSpPr>
        <p:spPr>
          <a:xfrm>
            <a:off x="5705205" y="1140614"/>
            <a:ext cx="6486795" cy="4932612"/>
          </a:xfrm>
          <a:custGeom>
            <a:avLst/>
            <a:gdLst>
              <a:gd name="connsiteX0" fmla="*/ 2466306 w 6486795"/>
              <a:gd name="connsiteY0" fmla="*/ 0 h 4932612"/>
              <a:gd name="connsiteX1" fmla="*/ 6486795 w 6486795"/>
              <a:gd name="connsiteY1" fmla="*/ 0 h 4932612"/>
              <a:gd name="connsiteX2" fmla="*/ 6486795 w 6486795"/>
              <a:gd name="connsiteY2" fmla="*/ 4932612 h 4932612"/>
              <a:gd name="connsiteX3" fmla="*/ 2466306 w 6486795"/>
              <a:gd name="connsiteY3" fmla="*/ 4932612 h 4932612"/>
              <a:gd name="connsiteX4" fmla="*/ 0 w 6486795"/>
              <a:gd name="connsiteY4" fmla="*/ 2466306 h 4932612"/>
              <a:gd name="connsiteX5" fmla="*/ 2466306 w 6486795"/>
              <a:gd name="connsiteY5" fmla="*/ 0 h 493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795" h="4932612">
                <a:moveTo>
                  <a:pt x="2466306" y="0"/>
                </a:moveTo>
                <a:lnTo>
                  <a:pt x="6486795" y="0"/>
                </a:lnTo>
                <a:lnTo>
                  <a:pt x="6486795" y="4932612"/>
                </a:lnTo>
                <a:lnTo>
                  <a:pt x="2466306" y="4932612"/>
                </a:lnTo>
                <a:cubicBezTo>
                  <a:pt x="1104203" y="4932612"/>
                  <a:pt x="0" y="3828409"/>
                  <a:pt x="0" y="2466306"/>
                </a:cubicBezTo>
                <a:cubicBezTo>
                  <a:pt x="0" y="1104203"/>
                  <a:pt x="1104203" y="0"/>
                  <a:pt x="246630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91525A3D-29C4-B76D-1FD1-0E58AA409FEA}"/>
              </a:ext>
            </a:extLst>
          </p:cNvPr>
          <p:cNvSpPr>
            <a:spLocks noGrp="1"/>
          </p:cNvSpPr>
          <p:nvPr>
            <p:ph type="sldNum" sz="quarter" idx="10"/>
          </p:nvPr>
        </p:nvSpPr>
        <p:spPr/>
        <p:txBody>
          <a:bodyPr/>
          <a:lstStyle>
            <a:lvl1pPr>
              <a:defRPr>
                <a:solidFill>
                  <a:schemeClr val="bg2"/>
                </a:solidFill>
              </a:defRPr>
            </a:lvl1pPr>
          </a:lstStyle>
          <a:p>
            <a:fld id="{058CC6BB-C3D2-4223-AD7D-B48D1BB4495E}" type="slidenum">
              <a:rPr lang="en-US" smtClean="0"/>
              <a:pPr/>
              <a:t>‹#›</a:t>
            </a:fld>
            <a:endParaRPr lang="en-US"/>
          </a:p>
        </p:txBody>
      </p:sp>
      <p:pic>
        <p:nvPicPr>
          <p:cNvPr id="37" name="Picture 36">
            <a:extLst>
              <a:ext uri="{FF2B5EF4-FFF2-40B4-BE49-F238E27FC236}">
                <a16:creationId xmlns:a16="http://schemas.microsoft.com/office/drawing/2014/main" id="{491299DF-72FA-50B5-8CED-EC7892F5D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758" y="341594"/>
            <a:ext cx="2026924" cy="560833"/>
          </a:xfrm>
          <a:prstGeom prst="rect">
            <a:avLst/>
          </a:prstGeom>
        </p:spPr>
      </p:pic>
      <p:sp>
        <p:nvSpPr>
          <p:cNvPr id="38" name="Text Placeholder 4">
            <a:extLst>
              <a:ext uri="{FF2B5EF4-FFF2-40B4-BE49-F238E27FC236}">
                <a16:creationId xmlns:a16="http://schemas.microsoft.com/office/drawing/2014/main" id="{C82371C1-CA5B-B64F-BEB3-679D54F35FAA}"/>
              </a:ext>
            </a:extLst>
          </p:cNvPr>
          <p:cNvSpPr>
            <a:spLocks noGrp="1"/>
          </p:cNvSpPr>
          <p:nvPr userDrawn="1">
            <p:ph type="body" sz="quarter" idx="11" hasCustomPrompt="1"/>
          </p:nvPr>
        </p:nvSpPr>
        <p:spPr>
          <a:xfrm>
            <a:off x="237643" y="1829655"/>
            <a:ext cx="5151336" cy="3198690"/>
          </a:xfrm>
          <a:prstGeom prst="rect">
            <a:avLst/>
          </a:prstGeom>
        </p:spPr>
        <p:txBody>
          <a:bodyPr lIns="0" tIns="0" rIns="0" bIns="0"/>
          <a:lstStyle>
            <a:lvl1pPr marL="0" indent="0" algn="l">
              <a:buNone/>
              <a:defRPr sz="4000" b="1">
                <a:solidFill>
                  <a:schemeClr val="accent5"/>
                </a:solidFill>
                <a:latin typeface="Montserrat" pitchFamily="2" charset="0"/>
                <a:ea typeface="Roboto" pitchFamily="2" charset="0"/>
                <a:cs typeface="Arial" panose="020B0604020202020204" pitchFamily="34" charset="0"/>
              </a:defRPr>
            </a:lvl1pPr>
            <a:lvl2pPr marL="0" indent="0" algn="l">
              <a:buNone/>
              <a:defRPr sz="30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
        <p:nvSpPr>
          <p:cNvPr id="39" name="Text Placeholder 13">
            <a:extLst>
              <a:ext uri="{FF2B5EF4-FFF2-40B4-BE49-F238E27FC236}">
                <a16:creationId xmlns:a16="http://schemas.microsoft.com/office/drawing/2014/main" id="{CD076CDD-5F4E-0DB9-AB5E-7E3E1452E570}"/>
              </a:ext>
            </a:extLst>
          </p:cNvPr>
          <p:cNvSpPr>
            <a:spLocks noGrp="1"/>
          </p:cNvSpPr>
          <p:nvPr userDrawn="1">
            <p:ph type="body" sz="quarter" idx="12" hasCustomPrompt="1"/>
          </p:nvPr>
        </p:nvSpPr>
        <p:spPr>
          <a:xfrm>
            <a:off x="237643" y="5924285"/>
            <a:ext cx="5939039" cy="718152"/>
          </a:xfrm>
          <a:prstGeom prst="rect">
            <a:avLst/>
          </a:prstGeom>
        </p:spPr>
        <p:txBody>
          <a:bodyPr lIns="0" tIns="0" rIns="0" bIns="0"/>
          <a:lstStyle>
            <a:lvl1pPr marL="0" indent="0">
              <a:buNone/>
              <a:defRPr sz="1500" b="1" i="0">
                <a:solidFill>
                  <a:schemeClr val="tx2">
                    <a:lumMod val="50000"/>
                  </a:schemeClr>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sp>
        <p:nvSpPr>
          <p:cNvPr id="7" name="Picture Placeholder 6">
            <a:extLst>
              <a:ext uri="{FF2B5EF4-FFF2-40B4-BE49-F238E27FC236}">
                <a16:creationId xmlns:a16="http://schemas.microsoft.com/office/drawing/2014/main" id="{4135D963-70AB-D767-2BA6-97C3E8739DDB}"/>
              </a:ext>
            </a:extLst>
          </p:cNvPr>
          <p:cNvSpPr>
            <a:spLocks noGrp="1"/>
          </p:cNvSpPr>
          <p:nvPr>
            <p:ph type="pic" sz="quarter" idx="13" hasCustomPrompt="1"/>
          </p:nvPr>
        </p:nvSpPr>
        <p:spPr>
          <a:xfrm>
            <a:off x="5705475" y="1140614"/>
            <a:ext cx="6486525" cy="4933161"/>
          </a:xfrm>
          <a:prstGeom prst="rect">
            <a:avLst/>
          </a:prstGeom>
        </p:spPr>
        <p:txBody>
          <a:bodyPr lIns="0" tIns="2103120" rIns="0" bIns="0"/>
          <a:lstStyle>
            <a:lvl1pPr marL="0" indent="0" algn="ctr">
              <a:buNone/>
              <a:defRPr sz="1500">
                <a:latin typeface="Montserrat" pitchFamily="2" charset="0"/>
              </a:defRPr>
            </a:lvl1pPr>
          </a:lstStyle>
          <a:p>
            <a:r>
              <a:rPr lang="en-US"/>
              <a:t>Click to insert picture</a:t>
            </a:r>
          </a:p>
        </p:txBody>
      </p:sp>
    </p:spTree>
    <p:extLst>
      <p:ext uri="{BB962C8B-B14F-4D97-AF65-F5344CB8AC3E}">
        <p14:creationId xmlns:p14="http://schemas.microsoft.com/office/powerpoint/2010/main" val="33387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D409D7-0F28-BC0D-D6CE-D7DEA769A984}"/>
              </a:ext>
            </a:extLst>
          </p:cNvPr>
          <p:cNvSpPr/>
          <p:nvPr userDrawn="1"/>
        </p:nvSpPr>
        <p:spPr>
          <a:xfrm>
            <a:off x="8735438" y="0"/>
            <a:ext cx="3473241" cy="4153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1525A3D-29C4-B76D-1FD1-0E58AA409FEA}"/>
              </a:ext>
            </a:extLst>
          </p:cNvPr>
          <p:cNvSpPr>
            <a:spLocks noGrp="1"/>
          </p:cNvSpPr>
          <p:nvPr>
            <p:ph type="sldNum" sz="quarter" idx="10"/>
          </p:nvPr>
        </p:nvSpPr>
        <p:spPr/>
        <p:txBody>
          <a:bodyPr/>
          <a:lstStyle>
            <a:lvl1pPr>
              <a:defRPr>
                <a:solidFill>
                  <a:schemeClr val="bg2"/>
                </a:solidFill>
              </a:defRPr>
            </a:lvl1pPr>
          </a:lstStyle>
          <a:p>
            <a:fld id="{058CC6BB-C3D2-4223-AD7D-B48D1BB4495E}" type="slidenum">
              <a:rPr lang="en-US" smtClean="0"/>
              <a:pPr/>
              <a:t>‹#›</a:t>
            </a:fld>
            <a:endParaRPr lang="en-US"/>
          </a:p>
        </p:txBody>
      </p:sp>
      <p:sp>
        <p:nvSpPr>
          <p:cNvPr id="6" name="Rectangle 5">
            <a:extLst>
              <a:ext uri="{FF2B5EF4-FFF2-40B4-BE49-F238E27FC236}">
                <a16:creationId xmlns:a16="http://schemas.microsoft.com/office/drawing/2014/main" id="{E5405298-93DD-147B-D67B-4984A21A5109}"/>
              </a:ext>
            </a:extLst>
          </p:cNvPr>
          <p:cNvSpPr/>
          <p:nvPr userDrawn="1"/>
        </p:nvSpPr>
        <p:spPr>
          <a:xfrm>
            <a:off x="-1" y="0"/>
            <a:ext cx="512045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13">
            <a:extLst>
              <a:ext uri="{FF2B5EF4-FFF2-40B4-BE49-F238E27FC236}">
                <a16:creationId xmlns:a16="http://schemas.microsoft.com/office/drawing/2014/main" id="{CD076CDD-5F4E-0DB9-AB5E-7E3E1452E570}"/>
              </a:ext>
            </a:extLst>
          </p:cNvPr>
          <p:cNvSpPr>
            <a:spLocks noGrp="1"/>
          </p:cNvSpPr>
          <p:nvPr userDrawn="1">
            <p:ph type="body" sz="quarter" idx="12" hasCustomPrompt="1"/>
          </p:nvPr>
        </p:nvSpPr>
        <p:spPr>
          <a:xfrm>
            <a:off x="237643" y="5924285"/>
            <a:ext cx="5939039" cy="718152"/>
          </a:xfrm>
          <a:prstGeom prst="rect">
            <a:avLst/>
          </a:prstGeom>
        </p:spPr>
        <p:txBody>
          <a:bodyPr lIns="0" tIns="0" rIns="0" bIns="0"/>
          <a:lstStyle>
            <a:lvl1pPr marL="0" indent="0">
              <a:buNone/>
              <a:defRPr sz="1500" b="1" i="0">
                <a:solidFill>
                  <a:schemeClr val="tx2">
                    <a:lumMod val="50000"/>
                  </a:schemeClr>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sp>
        <p:nvSpPr>
          <p:cNvPr id="7" name="Rectangle 6">
            <a:extLst>
              <a:ext uri="{FF2B5EF4-FFF2-40B4-BE49-F238E27FC236}">
                <a16:creationId xmlns:a16="http://schemas.microsoft.com/office/drawing/2014/main" id="{FDCF8D69-1D2B-A7AD-4346-B6597ED19586}"/>
              </a:ext>
            </a:extLst>
          </p:cNvPr>
          <p:cNvSpPr/>
          <p:nvPr userDrawn="1"/>
        </p:nvSpPr>
        <p:spPr>
          <a:xfrm>
            <a:off x="5191327" y="-1"/>
            <a:ext cx="3473241" cy="4153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16C0D2C6-D64B-73A1-9909-68A5BA935B5F}"/>
              </a:ext>
            </a:extLst>
          </p:cNvPr>
          <p:cNvSpPr>
            <a:spLocks noGrp="1"/>
          </p:cNvSpPr>
          <p:nvPr>
            <p:ph sz="quarter" idx="13" hasCustomPrompt="1"/>
          </p:nvPr>
        </p:nvSpPr>
        <p:spPr>
          <a:xfrm>
            <a:off x="5217267" y="4328476"/>
            <a:ext cx="3447301" cy="2313961"/>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2000" b="1">
                <a:solidFill>
                  <a:schemeClr val="accent1"/>
                </a:solidFill>
                <a:latin typeface="Montserrat" pitchFamily="2" charset="0"/>
              </a:defRPr>
            </a:lvl1pPr>
            <a:lvl2pPr marL="0" indent="0">
              <a:spcBef>
                <a:spcPts val="300"/>
              </a:spcBef>
              <a:buClr>
                <a:schemeClr val="tx2"/>
              </a:buClr>
              <a:buFont typeface="Roboto Lt" pitchFamily="2" charset="0"/>
              <a:buNone/>
              <a:defRPr sz="1800">
                <a:solidFill>
                  <a:schemeClr val="tx2">
                    <a:lumMod val="50000"/>
                  </a:schemeClr>
                </a:solidFill>
                <a:latin typeface="Montserrat Light" pitchFamily="2" charset="0"/>
              </a:defRPr>
            </a:lvl2pPr>
            <a:lvl3pPr marL="182880" indent="-182880">
              <a:spcBef>
                <a:spcPts val="900"/>
              </a:spcBef>
              <a:buClr>
                <a:schemeClr val="tx2"/>
              </a:buClr>
              <a:buFont typeface="Arial" panose="020B0604020202020204" pitchFamily="34" charset="0"/>
              <a:buChar char="•"/>
              <a:defRPr sz="16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(tab in for style levels – non-bold and 1 bullet)</a:t>
            </a:r>
          </a:p>
          <a:p>
            <a:pPr lvl="1"/>
            <a:r>
              <a:rPr lang="en-US"/>
              <a:t>Non-bulleted copy</a:t>
            </a:r>
          </a:p>
          <a:p>
            <a:pPr lvl="2"/>
            <a:r>
              <a:rPr lang="en-US"/>
              <a:t>First bullet</a:t>
            </a:r>
          </a:p>
        </p:txBody>
      </p:sp>
      <p:sp>
        <p:nvSpPr>
          <p:cNvPr id="9" name="Content Placeholder 2">
            <a:extLst>
              <a:ext uri="{FF2B5EF4-FFF2-40B4-BE49-F238E27FC236}">
                <a16:creationId xmlns:a16="http://schemas.microsoft.com/office/drawing/2014/main" id="{8B840BB3-FB1E-F6A6-9006-A888C6894BF7}"/>
              </a:ext>
            </a:extLst>
          </p:cNvPr>
          <p:cNvSpPr>
            <a:spLocks noGrp="1"/>
          </p:cNvSpPr>
          <p:nvPr>
            <p:ph sz="quarter" idx="14" hasCustomPrompt="1"/>
          </p:nvPr>
        </p:nvSpPr>
        <p:spPr>
          <a:xfrm>
            <a:off x="8718759" y="4324901"/>
            <a:ext cx="3473241" cy="2313961"/>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2000" b="1">
                <a:solidFill>
                  <a:schemeClr val="accent1"/>
                </a:solidFill>
                <a:latin typeface="Montserrat" pitchFamily="2" charset="0"/>
              </a:defRPr>
            </a:lvl1pPr>
            <a:lvl2pPr marL="0" indent="0">
              <a:spcBef>
                <a:spcPts val="300"/>
              </a:spcBef>
              <a:buClr>
                <a:schemeClr val="tx2"/>
              </a:buClr>
              <a:buFont typeface="Roboto Lt" pitchFamily="2" charset="0"/>
              <a:buNone/>
              <a:defRPr sz="1800">
                <a:solidFill>
                  <a:schemeClr val="tx2">
                    <a:lumMod val="50000"/>
                  </a:schemeClr>
                </a:solidFill>
                <a:latin typeface="Montserrat Light" pitchFamily="2" charset="0"/>
              </a:defRPr>
            </a:lvl2pPr>
            <a:lvl3pPr marL="182880" indent="-182880">
              <a:spcBef>
                <a:spcPts val="900"/>
              </a:spcBef>
              <a:buClr>
                <a:schemeClr val="tx2"/>
              </a:buClr>
              <a:buFont typeface="Arial" panose="020B0604020202020204" pitchFamily="34" charset="0"/>
              <a:buChar char="•"/>
              <a:defRPr sz="16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(tab in for style levels – non-bold and 1 bullet)</a:t>
            </a:r>
          </a:p>
          <a:p>
            <a:pPr lvl="1"/>
            <a:r>
              <a:rPr lang="en-US"/>
              <a:t>Non-bulleted copy</a:t>
            </a:r>
          </a:p>
          <a:p>
            <a:pPr lvl="2"/>
            <a:r>
              <a:rPr lang="en-US"/>
              <a:t>First bullet</a:t>
            </a:r>
          </a:p>
        </p:txBody>
      </p:sp>
      <p:sp>
        <p:nvSpPr>
          <p:cNvPr id="10" name="Text Placeholder 4">
            <a:extLst>
              <a:ext uri="{FF2B5EF4-FFF2-40B4-BE49-F238E27FC236}">
                <a16:creationId xmlns:a16="http://schemas.microsoft.com/office/drawing/2014/main" id="{584CBFCB-0CE6-07CC-04E0-5EE8AD8F92FB}"/>
              </a:ext>
            </a:extLst>
          </p:cNvPr>
          <p:cNvSpPr>
            <a:spLocks noGrp="1"/>
          </p:cNvSpPr>
          <p:nvPr>
            <p:ph type="body" sz="quarter" idx="15" hasCustomPrompt="1"/>
          </p:nvPr>
        </p:nvSpPr>
        <p:spPr>
          <a:xfrm>
            <a:off x="237643" y="710974"/>
            <a:ext cx="4882813" cy="3198690"/>
          </a:xfrm>
          <a:prstGeom prst="rect">
            <a:avLst/>
          </a:prstGeom>
        </p:spPr>
        <p:txBody>
          <a:bodyPr lIns="0" tIns="0" rIns="0" bIns="0"/>
          <a:lstStyle>
            <a:lvl1pPr marL="0" indent="0" algn="l">
              <a:buNone/>
              <a:defRPr sz="4000" b="1">
                <a:solidFill>
                  <a:schemeClr val="accent5"/>
                </a:solidFill>
                <a:latin typeface="Montserrat" pitchFamily="2" charset="0"/>
                <a:ea typeface="Roboto" pitchFamily="2" charset="0"/>
                <a:cs typeface="Arial" panose="020B0604020202020204" pitchFamily="34" charset="0"/>
              </a:defRPr>
            </a:lvl1pPr>
            <a:lvl2pPr marL="0" indent="0" algn="l">
              <a:buNone/>
              <a:defRPr sz="2500">
                <a:solidFill>
                  <a:schemeClr val="bg1"/>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a:p>
            <a:pPr lvl="2"/>
            <a:endParaRPr lang="en-US"/>
          </a:p>
        </p:txBody>
      </p:sp>
      <p:sp>
        <p:nvSpPr>
          <p:cNvPr id="11" name="Content Placeholder 2">
            <a:extLst>
              <a:ext uri="{FF2B5EF4-FFF2-40B4-BE49-F238E27FC236}">
                <a16:creationId xmlns:a16="http://schemas.microsoft.com/office/drawing/2014/main" id="{60E9DB79-93C2-85A2-7BDE-A4572473C6AD}"/>
              </a:ext>
            </a:extLst>
          </p:cNvPr>
          <p:cNvSpPr>
            <a:spLocks noGrp="1"/>
          </p:cNvSpPr>
          <p:nvPr>
            <p:ph sz="quarter" idx="16" hasCustomPrompt="1"/>
          </p:nvPr>
        </p:nvSpPr>
        <p:spPr>
          <a:xfrm>
            <a:off x="237643" y="3481537"/>
            <a:ext cx="4882813" cy="2313961"/>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3000" b="1">
                <a:solidFill>
                  <a:schemeClr val="accent5"/>
                </a:solidFill>
                <a:latin typeface="Montserrat" pitchFamily="2" charset="0"/>
              </a:defRPr>
            </a:lvl1pPr>
            <a:lvl2pPr marL="0" indent="0">
              <a:spcBef>
                <a:spcPts val="300"/>
              </a:spcBef>
              <a:buClr>
                <a:schemeClr val="tx2"/>
              </a:buClr>
              <a:buFont typeface="Roboto Lt" pitchFamily="2" charset="0"/>
              <a:buNone/>
              <a:defRPr sz="1800">
                <a:solidFill>
                  <a:schemeClr val="bg1"/>
                </a:solidFill>
                <a:latin typeface="Montserrat Light" pitchFamily="2" charset="0"/>
              </a:defRPr>
            </a:lvl2pPr>
            <a:lvl3pPr marL="182880" indent="-182880">
              <a:spcBef>
                <a:spcPts val="900"/>
              </a:spcBef>
              <a:buClr>
                <a:schemeClr val="bg1"/>
              </a:buClr>
              <a:buFont typeface="Arial" panose="020B0604020202020204" pitchFamily="34" charset="0"/>
              <a:buChar char="•"/>
              <a:defRPr sz="1600">
                <a:solidFill>
                  <a:schemeClr val="bg1"/>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(tab in for style levels – non-bold and 1 bullet)</a:t>
            </a:r>
          </a:p>
          <a:p>
            <a:pPr lvl="1"/>
            <a:r>
              <a:rPr lang="en-US"/>
              <a:t>Non-bulleted copy</a:t>
            </a:r>
          </a:p>
          <a:p>
            <a:pPr lvl="2"/>
            <a:r>
              <a:rPr lang="en-US"/>
              <a:t>First bullet</a:t>
            </a:r>
          </a:p>
        </p:txBody>
      </p:sp>
    </p:spTree>
    <p:extLst>
      <p:ext uri="{BB962C8B-B14F-4D97-AF65-F5344CB8AC3E}">
        <p14:creationId xmlns:p14="http://schemas.microsoft.com/office/powerpoint/2010/main" val="3264816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1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2" y="2276474"/>
            <a:ext cx="11649073"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72800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2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2" y="2276474"/>
            <a:ext cx="11649073" cy="4104005"/>
          </a:xfrm>
          <a:prstGeom prst="rect">
            <a:avLst/>
          </a:prstGeom>
        </p:spPr>
        <p:txBody>
          <a:bodyPr lIns="0" tIns="0" rIns="0" bIns="0" numCol="2">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93416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3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2" y="2276474"/>
            <a:ext cx="11649073" cy="4104005"/>
          </a:xfrm>
          <a:prstGeom prst="rect">
            <a:avLst/>
          </a:prstGeom>
        </p:spPr>
        <p:txBody>
          <a:bodyPr lIns="0" tIns="0" rIns="0" bIns="0" numCol="3">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836266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3FA6ED-E18A-44B1-9ADB-9D763B38F528}"/>
              </a:ext>
            </a:extLst>
          </p:cNvPr>
          <p:cNvSpPr/>
          <p:nvPr userDrawn="1"/>
        </p:nvSpPr>
        <p:spPr>
          <a:xfrm>
            <a:off x="0" y="1574800"/>
            <a:ext cx="6035040" cy="528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19C046-6E40-4F56-8F8E-193DDBE9377F}"/>
              </a:ext>
            </a:extLst>
          </p:cNvPr>
          <p:cNvSpPr/>
          <p:nvPr userDrawn="1"/>
        </p:nvSpPr>
        <p:spPr>
          <a:xfrm>
            <a:off x="6159500" y="1574800"/>
            <a:ext cx="6035040" cy="528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2" y="2030095"/>
            <a:ext cx="5486397"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bg1"/>
                </a:solidFill>
                <a:latin typeface="Montserrat" pitchFamily="2" charset="0"/>
              </a:defRPr>
            </a:lvl1pPr>
            <a:lvl2pPr marL="0" indent="0">
              <a:spcBef>
                <a:spcPts val="300"/>
              </a:spcBef>
              <a:buClr>
                <a:schemeClr val="tx2"/>
              </a:buClr>
              <a:buFont typeface="Roboto Lt" pitchFamily="2" charset="0"/>
              <a:buNone/>
              <a:defRPr sz="2000">
                <a:solidFill>
                  <a:schemeClr val="bg1"/>
                </a:solidFill>
                <a:latin typeface="Montserrat Light" pitchFamily="2" charset="0"/>
              </a:defRPr>
            </a:lvl2pPr>
            <a:lvl3pPr marL="182880" indent="-182880">
              <a:spcBef>
                <a:spcPts val="900"/>
              </a:spcBef>
              <a:buClr>
                <a:schemeClr val="bg1"/>
              </a:buClr>
              <a:buFont typeface="Roboto Lt" pitchFamily="2" charset="0"/>
              <a:buChar char="&gt;"/>
              <a:defRPr sz="2000">
                <a:solidFill>
                  <a:schemeClr val="bg1"/>
                </a:solidFill>
                <a:latin typeface="Montserrat Light" pitchFamily="2" charset="0"/>
              </a:defRPr>
            </a:lvl3pPr>
            <a:lvl4pPr marL="548640" indent="-182880">
              <a:spcBef>
                <a:spcPts val="300"/>
              </a:spcBef>
              <a:buClr>
                <a:schemeClr val="bg1"/>
              </a:buClr>
              <a:buFont typeface="Arial" panose="020B0604020202020204" pitchFamily="34" charset="0"/>
              <a:buChar char="•"/>
              <a:defRPr sz="1500">
                <a:solidFill>
                  <a:schemeClr val="bg1"/>
                </a:solidFill>
                <a:latin typeface="Montserrat Light" pitchFamily="2" charset="0"/>
              </a:defRPr>
            </a:lvl4pPr>
            <a:lvl5pPr marL="914400" indent="-182880">
              <a:spcBef>
                <a:spcPts val="300"/>
              </a:spcBef>
              <a:buClr>
                <a:schemeClr val="bg1"/>
              </a:buClr>
              <a:buFont typeface="Roboto Lt" pitchFamily="2" charset="0"/>
              <a:buChar char="-"/>
              <a:defRPr sz="1200">
                <a:solidFill>
                  <a:schemeClr val="bg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8" name="Content Placeholder 2">
            <a:extLst>
              <a:ext uri="{FF2B5EF4-FFF2-40B4-BE49-F238E27FC236}">
                <a16:creationId xmlns:a16="http://schemas.microsoft.com/office/drawing/2014/main" id="{6282A244-90B2-4C66-9D97-0913AA45177E}"/>
              </a:ext>
            </a:extLst>
          </p:cNvPr>
          <p:cNvSpPr>
            <a:spLocks noGrp="1"/>
          </p:cNvSpPr>
          <p:nvPr>
            <p:ph sz="quarter" idx="11" hasCustomPrompt="1"/>
          </p:nvPr>
        </p:nvSpPr>
        <p:spPr>
          <a:xfrm>
            <a:off x="6403977" y="2030095"/>
            <a:ext cx="5473698"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bg1"/>
                </a:solidFill>
                <a:latin typeface="Montserrat" pitchFamily="2" charset="0"/>
              </a:defRPr>
            </a:lvl1pPr>
            <a:lvl2pPr marL="0" indent="0">
              <a:spcBef>
                <a:spcPts val="300"/>
              </a:spcBef>
              <a:buClr>
                <a:schemeClr val="tx2"/>
              </a:buClr>
              <a:buFont typeface="Roboto Lt" pitchFamily="2" charset="0"/>
              <a:buNone/>
              <a:defRPr sz="2000">
                <a:solidFill>
                  <a:schemeClr val="bg1"/>
                </a:solidFill>
                <a:latin typeface="Montserrat Light" pitchFamily="2" charset="0"/>
              </a:defRPr>
            </a:lvl2pPr>
            <a:lvl3pPr marL="182880" indent="-182880">
              <a:spcBef>
                <a:spcPts val="900"/>
              </a:spcBef>
              <a:buClr>
                <a:schemeClr val="bg1"/>
              </a:buClr>
              <a:buFont typeface="Roboto Lt" pitchFamily="2" charset="0"/>
              <a:buChar char="&gt;"/>
              <a:defRPr sz="2000">
                <a:solidFill>
                  <a:schemeClr val="bg1"/>
                </a:solidFill>
                <a:latin typeface="Montserrat Light" pitchFamily="2" charset="0"/>
              </a:defRPr>
            </a:lvl3pPr>
            <a:lvl4pPr marL="548640" indent="-182880">
              <a:spcBef>
                <a:spcPts val="300"/>
              </a:spcBef>
              <a:buClr>
                <a:schemeClr val="bg1"/>
              </a:buClr>
              <a:buFont typeface="Arial" panose="020B0604020202020204" pitchFamily="34" charset="0"/>
              <a:buChar char="•"/>
              <a:defRPr sz="1500">
                <a:solidFill>
                  <a:schemeClr val="bg1"/>
                </a:solidFill>
                <a:latin typeface="Montserrat Light" pitchFamily="2" charset="0"/>
              </a:defRPr>
            </a:lvl4pPr>
            <a:lvl5pPr marL="914400" indent="-182880">
              <a:spcBef>
                <a:spcPts val="300"/>
              </a:spcBef>
              <a:buClr>
                <a:schemeClr val="bg1"/>
              </a:buClr>
              <a:buFont typeface="Roboto Lt" pitchFamily="2" charset="0"/>
              <a:buChar char="-"/>
              <a:defRPr sz="1200">
                <a:solidFill>
                  <a:schemeClr val="bg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9" name="Content Placeholder 2">
            <a:extLst>
              <a:ext uri="{FF2B5EF4-FFF2-40B4-BE49-F238E27FC236}">
                <a16:creationId xmlns:a16="http://schemas.microsoft.com/office/drawing/2014/main" id="{08B3EEBE-522E-4BD5-8F45-7EF0323094A6}"/>
              </a:ext>
            </a:extLst>
          </p:cNvPr>
          <p:cNvSpPr>
            <a:spLocks noGrp="1"/>
          </p:cNvSpPr>
          <p:nvPr>
            <p:ph sz="quarter" idx="13" hasCustomPrompt="1"/>
          </p:nvPr>
        </p:nvSpPr>
        <p:spPr>
          <a:xfrm>
            <a:off x="228603" y="1088391"/>
            <a:ext cx="11745878" cy="519430"/>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2400" b="1">
                <a:solidFill>
                  <a:schemeClr val="accent5"/>
                </a:solidFill>
                <a:latin typeface="Montserrat" pitchFamily="2" charset="0"/>
              </a:defRPr>
            </a:lvl1pPr>
            <a:lvl2pPr marL="0" indent="0">
              <a:spcBef>
                <a:spcPts val="300"/>
              </a:spcBef>
              <a:buClr>
                <a:schemeClr val="tx2"/>
              </a:buClr>
              <a:buFont typeface="Roboto Lt" pitchFamily="2" charset="0"/>
              <a:buNone/>
              <a:defRPr sz="2000">
                <a:solidFill>
                  <a:schemeClr val="accent1"/>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accent1"/>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accent1"/>
                </a:solidFill>
                <a:latin typeface="Montserrat Light" pitchFamily="2" charset="0"/>
              </a:defRPr>
            </a:lvl4pPr>
            <a:lvl5pPr marL="914400" indent="-182880">
              <a:spcBef>
                <a:spcPts val="300"/>
              </a:spcBef>
              <a:buFont typeface="Roboto Lt" pitchFamily="2" charset="0"/>
              <a:buChar char="-"/>
              <a:defRPr sz="1200">
                <a:solidFill>
                  <a:schemeClr val="accent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a:t>
            </a:r>
          </a:p>
        </p:txBody>
      </p:sp>
    </p:spTree>
    <p:extLst>
      <p:ext uri="{BB962C8B-B14F-4D97-AF65-F5344CB8AC3E}">
        <p14:creationId xmlns:p14="http://schemas.microsoft.com/office/powerpoint/2010/main" val="55049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Full-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hasCustomPrompt="1"/>
          </p:nvPr>
        </p:nvSpPr>
        <p:spPr>
          <a:xfrm>
            <a:off x="0" y="-9525"/>
            <a:ext cx="12191999" cy="6884548"/>
          </a:xfrm>
          <a:prstGeom prst="rect">
            <a:avLst/>
          </a:prstGeom>
          <a:solidFill>
            <a:schemeClr val="bg2"/>
          </a:solidFill>
        </p:spPr>
        <p:txBody>
          <a:bodyPr lIns="274320" tIns="2834640" anchor="t" anchorCtr="0"/>
          <a:lstStyle>
            <a:lvl1pPr marL="0" indent="0" algn="ctr">
              <a:buNone/>
              <a:defRPr sz="1500">
                <a:solidFill>
                  <a:schemeClr val="bg1"/>
                </a:solidFill>
                <a:latin typeface="Montserrat" pitchFamily="2" charset="0"/>
              </a:defRPr>
            </a:lvl1pPr>
          </a:lstStyle>
          <a:p>
            <a:r>
              <a:rPr lang="en-US"/>
              <a:t>Click icon to add image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237643" y="5924285"/>
            <a:ext cx="7191857" cy="718152"/>
          </a:xfrm>
          <a:prstGeom prst="rect">
            <a:avLst/>
          </a:prstGeom>
        </p:spPr>
        <p:txBody>
          <a:bodyPr lIns="0" tIns="0" rIns="0" bIns="0"/>
          <a:lstStyle>
            <a:lvl1pPr marL="0" indent="0">
              <a:buNone/>
              <a:defRPr sz="1500" b="1" i="0">
                <a:solidFill>
                  <a:schemeClr val="bg1"/>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pic>
        <p:nvPicPr>
          <p:cNvPr id="13" name="Picture 12">
            <a:extLst>
              <a:ext uri="{FF2B5EF4-FFF2-40B4-BE49-F238E27FC236}">
                <a16:creationId xmlns:a16="http://schemas.microsoft.com/office/drawing/2014/main" id="{A7BDE6CF-6BA4-48E8-AE58-6273464E9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82255" y="5924284"/>
            <a:ext cx="2595495" cy="718152"/>
          </a:xfrm>
          <a:prstGeom prst="rect">
            <a:avLst/>
          </a:prstGeom>
        </p:spPr>
      </p:pic>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237644" y="4495800"/>
            <a:ext cx="11716712" cy="1151846"/>
          </a:xfrm>
          <a:prstGeom prst="rect">
            <a:avLst/>
          </a:prstGeom>
        </p:spPr>
        <p:txBody>
          <a:bodyPr lIns="0" tIns="0" rIns="0" bIns="0"/>
          <a:lstStyle>
            <a:lvl1pPr marL="0" indent="0">
              <a:buNone/>
              <a:defRPr sz="3500" b="0">
                <a:solidFill>
                  <a:schemeClr val="bg1"/>
                </a:solidFill>
                <a:latin typeface="Montserrat Light" pitchFamily="2" charset="0"/>
                <a:ea typeface="Roboto" pitchFamily="2" charset="0"/>
                <a:cs typeface="Arial" panose="020B0604020202020204" pitchFamily="34" charset="0"/>
              </a:defRPr>
            </a:lvl1pPr>
            <a:lvl2pPr marL="0" indent="0">
              <a:buNone/>
              <a:defRPr sz="2500">
                <a:solidFill>
                  <a:schemeClr val="bg1"/>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(adjust placement and tab in for subhead style)</a:t>
            </a:r>
          </a:p>
          <a:p>
            <a:pPr lvl="1"/>
            <a:r>
              <a:rPr lang="en-US"/>
              <a:t>Add Sub Title (if there is one)</a:t>
            </a:r>
          </a:p>
        </p:txBody>
      </p:sp>
    </p:spTree>
    <p:extLst>
      <p:ext uri="{BB962C8B-B14F-4D97-AF65-F5344CB8AC3E}">
        <p14:creationId xmlns:p14="http://schemas.microsoft.com/office/powerpoint/2010/main" val="325859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52EF3A-A7BD-4B96-9C9D-10CF4EF5B368}"/>
              </a:ext>
            </a:extLst>
          </p:cNvPr>
          <p:cNvSpPr/>
          <p:nvPr userDrawn="1"/>
        </p:nvSpPr>
        <p:spPr>
          <a:xfrm>
            <a:off x="8168640" y="1574800"/>
            <a:ext cx="4023360" cy="528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E3FA6ED-E18A-44B1-9ADB-9D763B38F528}"/>
              </a:ext>
            </a:extLst>
          </p:cNvPr>
          <p:cNvSpPr/>
          <p:nvPr userDrawn="1"/>
        </p:nvSpPr>
        <p:spPr>
          <a:xfrm>
            <a:off x="0" y="1574800"/>
            <a:ext cx="4023360" cy="5303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A19C046-6E40-4F56-8F8E-193DDBE9377F}"/>
              </a:ext>
            </a:extLst>
          </p:cNvPr>
          <p:cNvSpPr/>
          <p:nvPr userDrawn="1"/>
        </p:nvSpPr>
        <p:spPr>
          <a:xfrm>
            <a:off x="4086146" y="1574800"/>
            <a:ext cx="4023360" cy="528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586215"/>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3" y="2030095"/>
            <a:ext cx="3784597"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bg1"/>
                </a:solidFill>
                <a:latin typeface="Montserrat" pitchFamily="2" charset="0"/>
              </a:defRPr>
            </a:lvl1pPr>
            <a:lvl2pPr marL="0" indent="0">
              <a:spcBef>
                <a:spcPts val="300"/>
              </a:spcBef>
              <a:buClr>
                <a:schemeClr val="tx2"/>
              </a:buClr>
              <a:buFont typeface="Roboto Lt" pitchFamily="2" charset="0"/>
              <a:buNone/>
              <a:defRPr sz="2000">
                <a:solidFill>
                  <a:schemeClr val="bg1"/>
                </a:solidFill>
                <a:latin typeface="Montserrat Light" pitchFamily="2" charset="0"/>
              </a:defRPr>
            </a:lvl2pPr>
            <a:lvl3pPr marL="182880" indent="-182880">
              <a:spcBef>
                <a:spcPts val="900"/>
              </a:spcBef>
              <a:buClr>
                <a:schemeClr val="bg1"/>
              </a:buClr>
              <a:buFont typeface="Roboto Lt" pitchFamily="2" charset="0"/>
              <a:buChar char="&gt;"/>
              <a:defRPr sz="2000">
                <a:solidFill>
                  <a:schemeClr val="bg1"/>
                </a:solidFill>
                <a:latin typeface="Montserrat Light" pitchFamily="2" charset="0"/>
              </a:defRPr>
            </a:lvl3pPr>
            <a:lvl4pPr marL="548640" indent="-182880">
              <a:spcBef>
                <a:spcPts val="300"/>
              </a:spcBef>
              <a:buClr>
                <a:schemeClr val="bg1"/>
              </a:buClr>
              <a:buFont typeface="Arial" panose="020B0604020202020204" pitchFamily="34" charset="0"/>
              <a:buChar char="•"/>
              <a:defRPr sz="1500">
                <a:solidFill>
                  <a:schemeClr val="bg1"/>
                </a:solidFill>
                <a:latin typeface="Montserrat Light" pitchFamily="2" charset="0"/>
              </a:defRPr>
            </a:lvl4pPr>
            <a:lvl5pPr marL="914400" indent="-182880">
              <a:spcBef>
                <a:spcPts val="300"/>
              </a:spcBef>
              <a:buClr>
                <a:schemeClr val="bg1"/>
              </a:buClr>
              <a:buFont typeface="Roboto Lt" pitchFamily="2" charset="0"/>
              <a:buChar char="-"/>
              <a:defRPr sz="1200">
                <a:solidFill>
                  <a:schemeClr val="bg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12" name="Content Placeholder 2">
            <a:extLst>
              <a:ext uri="{FF2B5EF4-FFF2-40B4-BE49-F238E27FC236}">
                <a16:creationId xmlns:a16="http://schemas.microsoft.com/office/drawing/2014/main" id="{E203DCAD-F9BB-4446-A90F-E61C6810510F}"/>
              </a:ext>
            </a:extLst>
          </p:cNvPr>
          <p:cNvSpPr>
            <a:spLocks noGrp="1"/>
          </p:cNvSpPr>
          <p:nvPr>
            <p:ph sz="quarter" idx="13" hasCustomPrompt="1"/>
          </p:nvPr>
        </p:nvSpPr>
        <p:spPr>
          <a:xfrm>
            <a:off x="228603" y="1088391"/>
            <a:ext cx="11745878" cy="519430"/>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2400" b="1">
                <a:solidFill>
                  <a:schemeClr val="accent5"/>
                </a:solidFill>
                <a:latin typeface="Montserrat" pitchFamily="2" charset="0"/>
              </a:defRPr>
            </a:lvl1pPr>
            <a:lvl2pPr marL="0" indent="0">
              <a:spcBef>
                <a:spcPts val="300"/>
              </a:spcBef>
              <a:buClr>
                <a:schemeClr val="tx2"/>
              </a:buClr>
              <a:buFont typeface="Roboto Lt" pitchFamily="2" charset="0"/>
              <a:buNone/>
              <a:defRPr sz="2000">
                <a:solidFill>
                  <a:schemeClr val="accent1"/>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accent1"/>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accent1"/>
                </a:solidFill>
                <a:latin typeface="Montserrat Light" pitchFamily="2" charset="0"/>
              </a:defRPr>
            </a:lvl4pPr>
            <a:lvl5pPr marL="914400" indent="-182880">
              <a:spcBef>
                <a:spcPts val="300"/>
              </a:spcBef>
              <a:buFont typeface="Roboto Lt" pitchFamily="2" charset="0"/>
              <a:buChar char="-"/>
              <a:defRPr sz="1200">
                <a:solidFill>
                  <a:schemeClr val="accent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a:t>
            </a:r>
          </a:p>
        </p:txBody>
      </p:sp>
      <p:sp>
        <p:nvSpPr>
          <p:cNvPr id="15" name="Content Placeholder 2">
            <a:extLst>
              <a:ext uri="{FF2B5EF4-FFF2-40B4-BE49-F238E27FC236}">
                <a16:creationId xmlns:a16="http://schemas.microsoft.com/office/drawing/2014/main" id="{DB5C7071-F427-43C0-B68E-C9E43B8B7804}"/>
              </a:ext>
            </a:extLst>
          </p:cNvPr>
          <p:cNvSpPr>
            <a:spLocks noGrp="1"/>
          </p:cNvSpPr>
          <p:nvPr>
            <p:ph sz="quarter" idx="14" hasCustomPrompt="1"/>
          </p:nvPr>
        </p:nvSpPr>
        <p:spPr>
          <a:xfrm>
            <a:off x="4317923" y="2030095"/>
            <a:ext cx="3784597"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bg1"/>
                </a:solidFill>
                <a:latin typeface="Montserrat" pitchFamily="2" charset="0"/>
              </a:defRPr>
            </a:lvl1pPr>
            <a:lvl2pPr marL="0" indent="0">
              <a:spcBef>
                <a:spcPts val="300"/>
              </a:spcBef>
              <a:buClr>
                <a:schemeClr val="tx2"/>
              </a:buClr>
              <a:buFont typeface="Roboto Lt" pitchFamily="2" charset="0"/>
              <a:buNone/>
              <a:defRPr sz="2000">
                <a:solidFill>
                  <a:schemeClr val="bg1"/>
                </a:solidFill>
                <a:latin typeface="Montserrat Light" pitchFamily="2" charset="0"/>
              </a:defRPr>
            </a:lvl2pPr>
            <a:lvl3pPr marL="182880" indent="-182880">
              <a:spcBef>
                <a:spcPts val="900"/>
              </a:spcBef>
              <a:buClr>
                <a:schemeClr val="bg1"/>
              </a:buClr>
              <a:buFont typeface="Roboto Lt" pitchFamily="2" charset="0"/>
              <a:buChar char="&gt;"/>
              <a:defRPr sz="2000">
                <a:solidFill>
                  <a:schemeClr val="bg1"/>
                </a:solidFill>
                <a:latin typeface="Montserrat Light" pitchFamily="2" charset="0"/>
              </a:defRPr>
            </a:lvl3pPr>
            <a:lvl4pPr marL="548640" indent="-182880">
              <a:spcBef>
                <a:spcPts val="300"/>
              </a:spcBef>
              <a:buClr>
                <a:schemeClr val="bg1"/>
              </a:buClr>
              <a:buFont typeface="Arial" panose="020B0604020202020204" pitchFamily="34" charset="0"/>
              <a:buChar char="•"/>
              <a:defRPr sz="1500">
                <a:solidFill>
                  <a:schemeClr val="bg1"/>
                </a:solidFill>
                <a:latin typeface="Montserrat Light" pitchFamily="2" charset="0"/>
              </a:defRPr>
            </a:lvl4pPr>
            <a:lvl5pPr marL="914400" indent="-182880">
              <a:spcBef>
                <a:spcPts val="300"/>
              </a:spcBef>
              <a:buClr>
                <a:schemeClr val="bg1"/>
              </a:buClr>
              <a:buFont typeface="Roboto Lt" pitchFamily="2" charset="0"/>
              <a:buChar char="-"/>
              <a:defRPr sz="1200">
                <a:solidFill>
                  <a:schemeClr val="bg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16" name="Content Placeholder 2">
            <a:extLst>
              <a:ext uri="{FF2B5EF4-FFF2-40B4-BE49-F238E27FC236}">
                <a16:creationId xmlns:a16="http://schemas.microsoft.com/office/drawing/2014/main" id="{6D3464E5-9C78-4D7F-BA5B-25DAC58DA784}"/>
              </a:ext>
            </a:extLst>
          </p:cNvPr>
          <p:cNvSpPr>
            <a:spLocks noGrp="1"/>
          </p:cNvSpPr>
          <p:nvPr>
            <p:ph sz="quarter" idx="15" hasCustomPrompt="1"/>
          </p:nvPr>
        </p:nvSpPr>
        <p:spPr>
          <a:xfrm>
            <a:off x="8400417" y="2030095"/>
            <a:ext cx="3784597"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bg1"/>
                </a:solidFill>
                <a:latin typeface="Montserrat" pitchFamily="2" charset="0"/>
              </a:defRPr>
            </a:lvl1pPr>
            <a:lvl2pPr marL="0" indent="0">
              <a:spcBef>
                <a:spcPts val="300"/>
              </a:spcBef>
              <a:buClr>
                <a:schemeClr val="tx2"/>
              </a:buClr>
              <a:buFont typeface="Roboto Lt" pitchFamily="2" charset="0"/>
              <a:buNone/>
              <a:defRPr sz="2000">
                <a:solidFill>
                  <a:schemeClr val="bg1"/>
                </a:solidFill>
                <a:latin typeface="Montserrat Light" pitchFamily="2" charset="0"/>
              </a:defRPr>
            </a:lvl2pPr>
            <a:lvl3pPr marL="182880" indent="-182880">
              <a:spcBef>
                <a:spcPts val="900"/>
              </a:spcBef>
              <a:buClr>
                <a:schemeClr val="bg1"/>
              </a:buClr>
              <a:buFont typeface="Roboto Lt" pitchFamily="2" charset="0"/>
              <a:buChar char="&gt;"/>
              <a:defRPr sz="2000">
                <a:solidFill>
                  <a:schemeClr val="bg1"/>
                </a:solidFill>
                <a:latin typeface="Montserrat Light" pitchFamily="2" charset="0"/>
              </a:defRPr>
            </a:lvl3pPr>
            <a:lvl4pPr marL="548640" indent="-182880">
              <a:spcBef>
                <a:spcPts val="300"/>
              </a:spcBef>
              <a:buClr>
                <a:schemeClr val="bg1"/>
              </a:buClr>
              <a:buFont typeface="Arial" panose="020B0604020202020204" pitchFamily="34" charset="0"/>
              <a:buChar char="•"/>
              <a:defRPr sz="1500">
                <a:solidFill>
                  <a:schemeClr val="bg1"/>
                </a:solidFill>
                <a:latin typeface="Montserrat Light" pitchFamily="2" charset="0"/>
              </a:defRPr>
            </a:lvl4pPr>
            <a:lvl5pPr marL="914400" indent="-182880">
              <a:spcBef>
                <a:spcPts val="300"/>
              </a:spcBef>
              <a:buClr>
                <a:schemeClr val="bg1"/>
              </a:buClr>
              <a:buFont typeface="Roboto Lt" pitchFamily="2" charset="0"/>
              <a:buChar char="-"/>
              <a:defRPr sz="1200">
                <a:solidFill>
                  <a:schemeClr val="bg1"/>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24426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739785-D069-4701-BA69-D56FA49B0308}"/>
              </a:ext>
            </a:extLst>
          </p:cNvPr>
          <p:cNvSpPr>
            <a:spLocks noGrp="1"/>
          </p:cNvSpPr>
          <p:nvPr>
            <p:ph type="sldNum" sz="quarter" idx="10"/>
          </p:nvPr>
        </p:nvSpPr>
        <p:spPr/>
        <p:txBody>
          <a:bodyPr/>
          <a:lstStyle/>
          <a:p>
            <a:fld id="{058CC6BB-C3D2-4223-AD7D-B48D1BB4495E}" type="slidenum">
              <a:rPr lang="en-US" smtClean="0"/>
              <a:pPr/>
              <a:t>‹#›</a:t>
            </a:fld>
            <a:endParaRPr lang="en-US"/>
          </a:p>
        </p:txBody>
      </p:sp>
      <p:sp>
        <p:nvSpPr>
          <p:cNvPr id="4" name="Title 1">
            <a:extLst>
              <a:ext uri="{FF2B5EF4-FFF2-40B4-BE49-F238E27FC236}">
                <a16:creationId xmlns:a16="http://schemas.microsoft.com/office/drawing/2014/main" id="{F063614A-5778-4C76-824C-31996B1F8383}"/>
              </a:ext>
            </a:extLst>
          </p:cNvPr>
          <p:cNvSpPr txBox="1">
            <a:spLocks/>
          </p:cNvSpPr>
          <p:nvPr userDrawn="1"/>
        </p:nvSpPr>
        <p:spPr>
          <a:xfrm>
            <a:off x="228601" y="264685"/>
            <a:ext cx="11649074" cy="58621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500" kern="12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Tree>
    <p:extLst>
      <p:ext uri="{BB962C8B-B14F-4D97-AF65-F5344CB8AC3E}">
        <p14:creationId xmlns:p14="http://schemas.microsoft.com/office/powerpoint/2010/main" val="1306517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col image R">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8134351" y="0"/>
            <a:ext cx="4057650" cy="6858000"/>
          </a:xfrm>
          <a:prstGeom prst="rect">
            <a:avLst/>
          </a:prstGeom>
          <a:pattFill prst="dkUpDiag">
            <a:fgClr>
              <a:schemeClr val="accent1"/>
            </a:fgClr>
            <a:bgClr>
              <a:schemeClr val="accent5"/>
            </a:bgClr>
          </a:pattFill>
        </p:spPr>
        <p:txBody>
          <a:bodyPr lIns="0" tIns="3017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228601" y="264685"/>
            <a:ext cx="7791450"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228602" y="2276474"/>
            <a:ext cx="7791449"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007369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col 3image R">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542A5A2-490B-4EB7-9CD6-F08E1A090727}"/>
              </a:ext>
            </a:extLst>
          </p:cNvPr>
          <p:cNvSpPr>
            <a:spLocks noGrp="1"/>
          </p:cNvSpPr>
          <p:nvPr>
            <p:ph type="pic" sz="quarter" idx="16"/>
          </p:nvPr>
        </p:nvSpPr>
        <p:spPr>
          <a:xfrm>
            <a:off x="8134349"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228601" y="264685"/>
            <a:ext cx="7791450"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228602" y="2276474"/>
            <a:ext cx="7791449"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8134351" y="0"/>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Picture Placeholder 5">
            <a:extLst>
              <a:ext uri="{FF2B5EF4-FFF2-40B4-BE49-F238E27FC236}">
                <a16:creationId xmlns:a16="http://schemas.microsoft.com/office/drawing/2014/main" id="{E86F04AE-66DC-4853-80BB-075D36D92C4D}"/>
              </a:ext>
            </a:extLst>
          </p:cNvPr>
          <p:cNvSpPr>
            <a:spLocks noGrp="1"/>
          </p:cNvSpPr>
          <p:nvPr>
            <p:ph type="pic" sz="quarter" idx="17"/>
          </p:nvPr>
        </p:nvSpPr>
        <p:spPr>
          <a:xfrm>
            <a:off x="8134351" y="2290763"/>
            <a:ext cx="4057650"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3586859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col image 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4229099" y="264685"/>
            <a:ext cx="7791450"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229100" y="2276474"/>
            <a:ext cx="7791449"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6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0" y="0"/>
            <a:ext cx="4057650" cy="6858000"/>
          </a:xfrm>
          <a:prstGeom prst="rect">
            <a:avLst/>
          </a:prstGeom>
          <a:pattFill prst="dkUpDiag">
            <a:fgClr>
              <a:schemeClr val="accent1"/>
            </a:fgClr>
            <a:bgClr>
              <a:schemeClr val="accent5"/>
            </a:bgClr>
          </a:pattFill>
        </p:spPr>
        <p:txBody>
          <a:bodyPr lIns="0" tIns="3017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3222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col 3image 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1" y="0"/>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8" name="Picture Placeholder 5">
            <a:extLst>
              <a:ext uri="{FF2B5EF4-FFF2-40B4-BE49-F238E27FC236}">
                <a16:creationId xmlns:a16="http://schemas.microsoft.com/office/drawing/2014/main" id="{1542A5A2-490B-4EB7-9CD6-F08E1A090727}"/>
              </a:ext>
            </a:extLst>
          </p:cNvPr>
          <p:cNvSpPr>
            <a:spLocks noGrp="1"/>
          </p:cNvSpPr>
          <p:nvPr>
            <p:ph type="pic" sz="quarter" idx="16"/>
          </p:nvPr>
        </p:nvSpPr>
        <p:spPr>
          <a:xfrm>
            <a:off x="-3"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Picture Placeholder 5">
            <a:extLst>
              <a:ext uri="{FF2B5EF4-FFF2-40B4-BE49-F238E27FC236}">
                <a16:creationId xmlns:a16="http://schemas.microsoft.com/office/drawing/2014/main" id="{E86F04AE-66DC-4853-80BB-075D36D92C4D}"/>
              </a:ext>
            </a:extLst>
          </p:cNvPr>
          <p:cNvSpPr>
            <a:spLocks noGrp="1"/>
          </p:cNvSpPr>
          <p:nvPr>
            <p:ph type="pic" sz="quarter" idx="17"/>
          </p:nvPr>
        </p:nvSpPr>
        <p:spPr>
          <a:xfrm>
            <a:off x="-1" y="2290763"/>
            <a:ext cx="4057650"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itle 1">
            <a:extLst>
              <a:ext uri="{FF2B5EF4-FFF2-40B4-BE49-F238E27FC236}">
                <a16:creationId xmlns:a16="http://schemas.microsoft.com/office/drawing/2014/main" id="{457CC828-CA25-45AD-9024-A1854FABD6DB}"/>
              </a:ext>
            </a:extLst>
          </p:cNvPr>
          <p:cNvSpPr>
            <a:spLocks noGrp="1"/>
          </p:cNvSpPr>
          <p:nvPr>
            <p:ph type="title" hasCustomPrompt="1"/>
          </p:nvPr>
        </p:nvSpPr>
        <p:spPr>
          <a:xfrm>
            <a:off x="4229099" y="264685"/>
            <a:ext cx="7791450"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3" name="Content Placeholder 2">
            <a:extLst>
              <a:ext uri="{FF2B5EF4-FFF2-40B4-BE49-F238E27FC236}">
                <a16:creationId xmlns:a16="http://schemas.microsoft.com/office/drawing/2014/main" id="{C15E8DEF-F82B-4A66-9C1C-A7EDB9E46206}"/>
              </a:ext>
            </a:extLst>
          </p:cNvPr>
          <p:cNvSpPr>
            <a:spLocks noGrp="1"/>
          </p:cNvSpPr>
          <p:nvPr>
            <p:ph sz="quarter" idx="10" hasCustomPrompt="1"/>
          </p:nvPr>
        </p:nvSpPr>
        <p:spPr>
          <a:xfrm>
            <a:off x="4229100" y="2276474"/>
            <a:ext cx="7791449"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6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70399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col 3image Bottom">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1"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8" name="Picture Placeholder 5">
            <a:extLst>
              <a:ext uri="{FF2B5EF4-FFF2-40B4-BE49-F238E27FC236}">
                <a16:creationId xmlns:a16="http://schemas.microsoft.com/office/drawing/2014/main" id="{1542A5A2-490B-4EB7-9CD6-F08E1A090727}"/>
              </a:ext>
            </a:extLst>
          </p:cNvPr>
          <p:cNvSpPr>
            <a:spLocks noGrp="1"/>
          </p:cNvSpPr>
          <p:nvPr>
            <p:ph type="pic" sz="quarter" idx="16"/>
          </p:nvPr>
        </p:nvSpPr>
        <p:spPr>
          <a:xfrm>
            <a:off x="8134349"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Picture Placeholder 5">
            <a:extLst>
              <a:ext uri="{FF2B5EF4-FFF2-40B4-BE49-F238E27FC236}">
                <a16:creationId xmlns:a16="http://schemas.microsoft.com/office/drawing/2014/main" id="{E86F04AE-66DC-4853-80BB-075D36D92C4D}"/>
              </a:ext>
            </a:extLst>
          </p:cNvPr>
          <p:cNvSpPr>
            <a:spLocks noGrp="1"/>
          </p:cNvSpPr>
          <p:nvPr>
            <p:ph type="pic" sz="quarter" idx="17"/>
          </p:nvPr>
        </p:nvSpPr>
        <p:spPr>
          <a:xfrm>
            <a:off x="4069557" y="4581526"/>
            <a:ext cx="4052885"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2" y="2276475"/>
            <a:ext cx="11649073" cy="2305052"/>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784499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imag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Picture Placeholder 5">
            <a:extLst>
              <a:ext uri="{FF2B5EF4-FFF2-40B4-BE49-F238E27FC236}">
                <a16:creationId xmlns:a16="http://schemas.microsoft.com/office/drawing/2014/main" id="{A07342B8-769B-4E09-AAE8-18A5FE0C4DF0}"/>
              </a:ext>
            </a:extLst>
          </p:cNvPr>
          <p:cNvSpPr>
            <a:spLocks noGrp="1"/>
          </p:cNvSpPr>
          <p:nvPr>
            <p:ph type="pic" sz="quarter" idx="18"/>
          </p:nvPr>
        </p:nvSpPr>
        <p:spPr>
          <a:xfrm>
            <a:off x="-2" y="0"/>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3" name="Picture Placeholder 5">
            <a:extLst>
              <a:ext uri="{FF2B5EF4-FFF2-40B4-BE49-F238E27FC236}">
                <a16:creationId xmlns:a16="http://schemas.microsoft.com/office/drawing/2014/main" id="{B6983BBE-482F-477D-AD8F-5CBE88BCCCA2}"/>
              </a:ext>
            </a:extLst>
          </p:cNvPr>
          <p:cNvSpPr>
            <a:spLocks noGrp="1"/>
          </p:cNvSpPr>
          <p:nvPr>
            <p:ph type="pic" sz="quarter" idx="19"/>
          </p:nvPr>
        </p:nvSpPr>
        <p:spPr>
          <a:xfrm>
            <a:off x="8134349" y="0"/>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5" name="Picture Placeholder 5">
            <a:extLst>
              <a:ext uri="{FF2B5EF4-FFF2-40B4-BE49-F238E27FC236}">
                <a16:creationId xmlns:a16="http://schemas.microsoft.com/office/drawing/2014/main" id="{22EF3FB9-D824-42B5-8D65-02D55D266603}"/>
              </a:ext>
            </a:extLst>
          </p:cNvPr>
          <p:cNvSpPr>
            <a:spLocks noGrp="1"/>
          </p:cNvSpPr>
          <p:nvPr>
            <p:ph type="pic" sz="quarter" idx="20"/>
          </p:nvPr>
        </p:nvSpPr>
        <p:spPr>
          <a:xfrm>
            <a:off x="4069556" y="0"/>
            <a:ext cx="4059936"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2"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8" name="Picture Placeholder 5">
            <a:extLst>
              <a:ext uri="{FF2B5EF4-FFF2-40B4-BE49-F238E27FC236}">
                <a16:creationId xmlns:a16="http://schemas.microsoft.com/office/drawing/2014/main" id="{1542A5A2-490B-4EB7-9CD6-F08E1A090727}"/>
              </a:ext>
            </a:extLst>
          </p:cNvPr>
          <p:cNvSpPr>
            <a:spLocks noGrp="1"/>
          </p:cNvSpPr>
          <p:nvPr>
            <p:ph type="pic" sz="quarter" idx="16"/>
          </p:nvPr>
        </p:nvSpPr>
        <p:spPr>
          <a:xfrm>
            <a:off x="8134349"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Picture Placeholder 5">
            <a:extLst>
              <a:ext uri="{FF2B5EF4-FFF2-40B4-BE49-F238E27FC236}">
                <a16:creationId xmlns:a16="http://schemas.microsoft.com/office/drawing/2014/main" id="{E86F04AE-66DC-4853-80BB-075D36D92C4D}"/>
              </a:ext>
            </a:extLst>
          </p:cNvPr>
          <p:cNvSpPr>
            <a:spLocks noGrp="1"/>
          </p:cNvSpPr>
          <p:nvPr>
            <p:ph type="pic" sz="quarter" idx="17"/>
          </p:nvPr>
        </p:nvSpPr>
        <p:spPr>
          <a:xfrm>
            <a:off x="4069556" y="4581526"/>
            <a:ext cx="4059936"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6" name="Picture Placeholder 5">
            <a:extLst>
              <a:ext uri="{FF2B5EF4-FFF2-40B4-BE49-F238E27FC236}">
                <a16:creationId xmlns:a16="http://schemas.microsoft.com/office/drawing/2014/main" id="{E9BCEE99-37C8-4371-8D1A-481039CC1F0C}"/>
              </a:ext>
            </a:extLst>
          </p:cNvPr>
          <p:cNvSpPr>
            <a:spLocks noGrp="1"/>
          </p:cNvSpPr>
          <p:nvPr>
            <p:ph type="pic" sz="quarter" idx="21"/>
          </p:nvPr>
        </p:nvSpPr>
        <p:spPr>
          <a:xfrm>
            <a:off x="4071842" y="2290763"/>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8" name="Picture Placeholder 5">
            <a:extLst>
              <a:ext uri="{FF2B5EF4-FFF2-40B4-BE49-F238E27FC236}">
                <a16:creationId xmlns:a16="http://schemas.microsoft.com/office/drawing/2014/main" id="{983EDC7C-9D06-4E61-876D-2E8FF91EA0A7}"/>
              </a:ext>
            </a:extLst>
          </p:cNvPr>
          <p:cNvSpPr>
            <a:spLocks noGrp="1"/>
          </p:cNvSpPr>
          <p:nvPr>
            <p:ph type="pic" sz="quarter" idx="23"/>
          </p:nvPr>
        </p:nvSpPr>
        <p:spPr>
          <a:xfrm>
            <a:off x="-2" y="2290763"/>
            <a:ext cx="4059936"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9" name="Picture Placeholder 5">
            <a:extLst>
              <a:ext uri="{FF2B5EF4-FFF2-40B4-BE49-F238E27FC236}">
                <a16:creationId xmlns:a16="http://schemas.microsoft.com/office/drawing/2014/main" id="{1F32E1A8-FC67-4EE9-A1B9-CB8634C64C0D}"/>
              </a:ext>
            </a:extLst>
          </p:cNvPr>
          <p:cNvSpPr>
            <a:spLocks noGrp="1"/>
          </p:cNvSpPr>
          <p:nvPr>
            <p:ph type="pic" sz="quarter" idx="24"/>
          </p:nvPr>
        </p:nvSpPr>
        <p:spPr>
          <a:xfrm>
            <a:off x="8134348" y="2290763"/>
            <a:ext cx="4059936"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26197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 1col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Picture Placeholder 5">
            <a:extLst>
              <a:ext uri="{FF2B5EF4-FFF2-40B4-BE49-F238E27FC236}">
                <a16:creationId xmlns:a16="http://schemas.microsoft.com/office/drawing/2014/main" id="{A07342B8-769B-4E09-AAE8-18A5FE0C4DF0}"/>
              </a:ext>
            </a:extLst>
          </p:cNvPr>
          <p:cNvSpPr>
            <a:spLocks noGrp="1"/>
          </p:cNvSpPr>
          <p:nvPr>
            <p:ph type="pic" sz="quarter" idx="18"/>
          </p:nvPr>
        </p:nvSpPr>
        <p:spPr>
          <a:xfrm>
            <a:off x="-1" y="0"/>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5" name="Picture Placeholder 5">
            <a:extLst>
              <a:ext uri="{FF2B5EF4-FFF2-40B4-BE49-F238E27FC236}">
                <a16:creationId xmlns:a16="http://schemas.microsoft.com/office/drawing/2014/main" id="{22EF3FB9-D824-42B5-8D65-02D55D266603}"/>
              </a:ext>
            </a:extLst>
          </p:cNvPr>
          <p:cNvSpPr>
            <a:spLocks noGrp="1"/>
          </p:cNvSpPr>
          <p:nvPr>
            <p:ph type="pic" sz="quarter" idx="20"/>
          </p:nvPr>
        </p:nvSpPr>
        <p:spPr>
          <a:xfrm>
            <a:off x="4069557" y="0"/>
            <a:ext cx="4052885"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1" y="4581526"/>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Picture Placeholder 5">
            <a:extLst>
              <a:ext uri="{FF2B5EF4-FFF2-40B4-BE49-F238E27FC236}">
                <a16:creationId xmlns:a16="http://schemas.microsoft.com/office/drawing/2014/main" id="{E86F04AE-66DC-4853-80BB-075D36D92C4D}"/>
              </a:ext>
            </a:extLst>
          </p:cNvPr>
          <p:cNvSpPr>
            <a:spLocks noGrp="1"/>
          </p:cNvSpPr>
          <p:nvPr>
            <p:ph type="pic" sz="quarter" idx="17"/>
          </p:nvPr>
        </p:nvSpPr>
        <p:spPr>
          <a:xfrm>
            <a:off x="4069557" y="4581526"/>
            <a:ext cx="4052885"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6" name="Picture Placeholder 5">
            <a:extLst>
              <a:ext uri="{FF2B5EF4-FFF2-40B4-BE49-F238E27FC236}">
                <a16:creationId xmlns:a16="http://schemas.microsoft.com/office/drawing/2014/main" id="{E9BCEE99-37C8-4371-8D1A-481039CC1F0C}"/>
              </a:ext>
            </a:extLst>
          </p:cNvPr>
          <p:cNvSpPr>
            <a:spLocks noGrp="1"/>
          </p:cNvSpPr>
          <p:nvPr>
            <p:ph type="pic" sz="quarter" idx="21"/>
          </p:nvPr>
        </p:nvSpPr>
        <p:spPr>
          <a:xfrm>
            <a:off x="4069557" y="2290763"/>
            <a:ext cx="4057650" cy="2276474"/>
          </a:xfrm>
          <a:prstGeom prst="rect">
            <a:avLst/>
          </a:prstGeom>
          <a:pattFill prst="dkUpDiag">
            <a:fgClr>
              <a:schemeClr val="accent1"/>
            </a:fgClr>
            <a:bgClr>
              <a:schemeClr val="accent5"/>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8" name="Picture Placeholder 5">
            <a:extLst>
              <a:ext uri="{FF2B5EF4-FFF2-40B4-BE49-F238E27FC236}">
                <a16:creationId xmlns:a16="http://schemas.microsoft.com/office/drawing/2014/main" id="{983EDC7C-9D06-4E61-876D-2E8FF91EA0A7}"/>
              </a:ext>
            </a:extLst>
          </p:cNvPr>
          <p:cNvSpPr>
            <a:spLocks noGrp="1"/>
          </p:cNvSpPr>
          <p:nvPr>
            <p:ph type="pic" sz="quarter" idx="23"/>
          </p:nvPr>
        </p:nvSpPr>
        <p:spPr>
          <a:xfrm>
            <a:off x="-1" y="2290763"/>
            <a:ext cx="4052885" cy="2276474"/>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4" name="Title 1">
            <a:extLst>
              <a:ext uri="{FF2B5EF4-FFF2-40B4-BE49-F238E27FC236}">
                <a16:creationId xmlns:a16="http://schemas.microsoft.com/office/drawing/2014/main" id="{E84CE1CB-917E-4594-BDB3-B52237DEE9BB}"/>
              </a:ext>
            </a:extLst>
          </p:cNvPr>
          <p:cNvSpPr>
            <a:spLocks noGrp="1"/>
          </p:cNvSpPr>
          <p:nvPr>
            <p:ph type="title" hasCustomPrompt="1"/>
          </p:nvPr>
        </p:nvSpPr>
        <p:spPr>
          <a:xfrm>
            <a:off x="8255001" y="264685"/>
            <a:ext cx="3801881"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7" name="Content Placeholder 2">
            <a:extLst>
              <a:ext uri="{FF2B5EF4-FFF2-40B4-BE49-F238E27FC236}">
                <a16:creationId xmlns:a16="http://schemas.microsoft.com/office/drawing/2014/main" id="{30139E88-3E84-498B-BF1B-D7322F7476A1}"/>
              </a:ext>
            </a:extLst>
          </p:cNvPr>
          <p:cNvSpPr>
            <a:spLocks noGrp="1"/>
          </p:cNvSpPr>
          <p:nvPr>
            <p:ph sz="quarter" idx="10" hasCustomPrompt="1"/>
          </p:nvPr>
        </p:nvSpPr>
        <p:spPr>
          <a:xfrm>
            <a:off x="8255003" y="2276475"/>
            <a:ext cx="3801880" cy="2305052"/>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665756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g image text 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2" y="0"/>
            <a:ext cx="8122443" cy="6858000"/>
          </a:xfrm>
          <a:prstGeom prst="rect">
            <a:avLst/>
          </a:prstGeom>
          <a:pattFill prst="dkUpDiag">
            <a:fgClr>
              <a:schemeClr val="accent1"/>
            </a:fgClr>
            <a:bgClr>
              <a:schemeClr val="accent5"/>
            </a:bgClr>
          </a:pattFill>
        </p:spPr>
        <p:txBody>
          <a:bodyPr lIns="0" tIns="274320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8277224" y="264685"/>
            <a:ext cx="3667125"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8277224" y="2276475"/>
            <a:ext cx="3667126" cy="2305052"/>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0076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ImageLarge-NYSERDA Blu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38100" y="-9524"/>
            <a:ext cx="8143875" cy="6894073"/>
          </a:xfrm>
          <a:custGeom>
            <a:avLst/>
            <a:gdLst>
              <a:gd name="connsiteX0" fmla="*/ 0 w 12192000"/>
              <a:gd name="connsiteY0" fmla="*/ 0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0 w 12192000"/>
              <a:gd name="connsiteY4" fmla="*/ 0 h 4931923"/>
              <a:gd name="connsiteX0" fmla="*/ 354330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3543300 w 12192000"/>
              <a:gd name="connsiteY4" fmla="*/ 9525 h 4931923"/>
              <a:gd name="connsiteX0" fmla="*/ 752475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7524750 w 12192000"/>
              <a:gd name="connsiteY4" fmla="*/ 9525 h 4931923"/>
              <a:gd name="connsiteX0" fmla="*/ 405765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4057650 w 12192000"/>
              <a:gd name="connsiteY4" fmla="*/ 9525 h 4931923"/>
              <a:gd name="connsiteX0" fmla="*/ 0 w 8134350"/>
              <a:gd name="connsiteY0" fmla="*/ 9525 h 6875023"/>
              <a:gd name="connsiteX1" fmla="*/ 8134350 w 8134350"/>
              <a:gd name="connsiteY1" fmla="*/ 0 h 6875023"/>
              <a:gd name="connsiteX2" fmla="*/ 8134350 w 8134350"/>
              <a:gd name="connsiteY2" fmla="*/ 4931923 h 6875023"/>
              <a:gd name="connsiteX3" fmla="*/ 4086225 w 8134350"/>
              <a:gd name="connsiteY3" fmla="*/ 6875023 h 6875023"/>
              <a:gd name="connsiteX4" fmla="*/ 0 w 8134350"/>
              <a:gd name="connsiteY4" fmla="*/ 9525 h 6875023"/>
              <a:gd name="connsiteX0" fmla="*/ 0 w 8143875"/>
              <a:gd name="connsiteY0" fmla="*/ 9525 h 6875023"/>
              <a:gd name="connsiteX1" fmla="*/ 8134350 w 8143875"/>
              <a:gd name="connsiteY1" fmla="*/ 0 h 6875023"/>
              <a:gd name="connsiteX2" fmla="*/ 8143875 w 8143875"/>
              <a:gd name="connsiteY2" fmla="*/ 6855973 h 6875023"/>
              <a:gd name="connsiteX3" fmla="*/ 4086225 w 8143875"/>
              <a:gd name="connsiteY3" fmla="*/ 6875023 h 6875023"/>
              <a:gd name="connsiteX4" fmla="*/ 0 w 8143875"/>
              <a:gd name="connsiteY4" fmla="*/ 9525 h 6875023"/>
              <a:gd name="connsiteX0" fmla="*/ 0 w 8134350"/>
              <a:gd name="connsiteY0" fmla="*/ 0 h 6884548"/>
              <a:gd name="connsiteX1" fmla="*/ 8124825 w 8134350"/>
              <a:gd name="connsiteY1" fmla="*/ 9525 h 6884548"/>
              <a:gd name="connsiteX2" fmla="*/ 8134350 w 8134350"/>
              <a:gd name="connsiteY2" fmla="*/ 6865498 h 6884548"/>
              <a:gd name="connsiteX3" fmla="*/ 4076700 w 8134350"/>
              <a:gd name="connsiteY3" fmla="*/ 6884548 h 6884548"/>
              <a:gd name="connsiteX4" fmla="*/ 0 w 8134350"/>
              <a:gd name="connsiteY4" fmla="*/ 0 h 6884548"/>
              <a:gd name="connsiteX0" fmla="*/ 0 w 12239625"/>
              <a:gd name="connsiteY0" fmla="*/ 0 h 6875023"/>
              <a:gd name="connsiteX1" fmla="*/ 12230100 w 12239625"/>
              <a:gd name="connsiteY1" fmla="*/ 0 h 6875023"/>
              <a:gd name="connsiteX2" fmla="*/ 12239625 w 12239625"/>
              <a:gd name="connsiteY2" fmla="*/ 6855973 h 6875023"/>
              <a:gd name="connsiteX3" fmla="*/ 8181975 w 12239625"/>
              <a:gd name="connsiteY3" fmla="*/ 6875023 h 6875023"/>
              <a:gd name="connsiteX4" fmla="*/ 0 w 12239625"/>
              <a:gd name="connsiteY4" fmla="*/ 0 h 6875023"/>
              <a:gd name="connsiteX0" fmla="*/ 0 w 12239625"/>
              <a:gd name="connsiteY0" fmla="*/ 0 h 6875023"/>
              <a:gd name="connsiteX1" fmla="*/ 7648575 w 12239625"/>
              <a:gd name="connsiteY1" fmla="*/ 0 h 6875023"/>
              <a:gd name="connsiteX2" fmla="*/ 12239625 w 12239625"/>
              <a:gd name="connsiteY2" fmla="*/ 6855973 h 6875023"/>
              <a:gd name="connsiteX3" fmla="*/ 8181975 w 12239625"/>
              <a:gd name="connsiteY3" fmla="*/ 6875023 h 6875023"/>
              <a:gd name="connsiteX4" fmla="*/ 0 w 12239625"/>
              <a:gd name="connsiteY4" fmla="*/ 0 h 6875023"/>
              <a:gd name="connsiteX0" fmla="*/ 0 w 12239625"/>
              <a:gd name="connsiteY0" fmla="*/ 9525 h 6884548"/>
              <a:gd name="connsiteX1" fmla="*/ 8143875 w 12239625"/>
              <a:gd name="connsiteY1" fmla="*/ 0 h 6884548"/>
              <a:gd name="connsiteX2" fmla="*/ 12239625 w 12239625"/>
              <a:gd name="connsiteY2" fmla="*/ 6865498 h 6884548"/>
              <a:gd name="connsiteX3" fmla="*/ 8181975 w 12239625"/>
              <a:gd name="connsiteY3" fmla="*/ 6884548 h 6884548"/>
              <a:gd name="connsiteX4" fmla="*/ 0 w 12239625"/>
              <a:gd name="connsiteY4" fmla="*/ 9525 h 6884548"/>
              <a:gd name="connsiteX0" fmla="*/ 0 w 12239625"/>
              <a:gd name="connsiteY0" fmla="*/ 9525 h 6894073"/>
              <a:gd name="connsiteX1" fmla="*/ 8143875 w 12239625"/>
              <a:gd name="connsiteY1" fmla="*/ 0 h 6894073"/>
              <a:gd name="connsiteX2" fmla="*/ 12239625 w 12239625"/>
              <a:gd name="connsiteY2" fmla="*/ 6865498 h 6894073"/>
              <a:gd name="connsiteX3" fmla="*/ 19050 w 12239625"/>
              <a:gd name="connsiteY3" fmla="*/ 6894073 h 6894073"/>
              <a:gd name="connsiteX4" fmla="*/ 0 w 12239625"/>
              <a:gd name="connsiteY4" fmla="*/ 9525 h 6894073"/>
              <a:gd name="connsiteX0" fmla="*/ 0 w 8143875"/>
              <a:gd name="connsiteY0" fmla="*/ 9525 h 6894073"/>
              <a:gd name="connsiteX1" fmla="*/ 8143875 w 8143875"/>
              <a:gd name="connsiteY1" fmla="*/ 0 h 6894073"/>
              <a:gd name="connsiteX2" fmla="*/ 5267325 w 8143875"/>
              <a:gd name="connsiteY2" fmla="*/ 6894073 h 6894073"/>
              <a:gd name="connsiteX3" fmla="*/ 19050 w 8143875"/>
              <a:gd name="connsiteY3" fmla="*/ 6894073 h 6894073"/>
              <a:gd name="connsiteX4" fmla="*/ 0 w 8143875"/>
              <a:gd name="connsiteY4" fmla="*/ 9525 h 6894073"/>
              <a:gd name="connsiteX0" fmla="*/ 0 w 8143875"/>
              <a:gd name="connsiteY0" fmla="*/ 9525 h 6922648"/>
              <a:gd name="connsiteX1" fmla="*/ 8143875 w 8143875"/>
              <a:gd name="connsiteY1" fmla="*/ 0 h 6922648"/>
              <a:gd name="connsiteX2" fmla="*/ 4429125 w 8143875"/>
              <a:gd name="connsiteY2" fmla="*/ 6922648 h 6922648"/>
              <a:gd name="connsiteX3" fmla="*/ 19050 w 8143875"/>
              <a:gd name="connsiteY3" fmla="*/ 6894073 h 6922648"/>
              <a:gd name="connsiteX4" fmla="*/ 0 w 8143875"/>
              <a:gd name="connsiteY4" fmla="*/ 9525 h 6922648"/>
              <a:gd name="connsiteX0" fmla="*/ 0 w 8143875"/>
              <a:gd name="connsiteY0" fmla="*/ 9525 h 7008373"/>
              <a:gd name="connsiteX1" fmla="*/ 8143875 w 8143875"/>
              <a:gd name="connsiteY1" fmla="*/ 0 h 7008373"/>
              <a:gd name="connsiteX2" fmla="*/ 3924300 w 8143875"/>
              <a:gd name="connsiteY2" fmla="*/ 7008373 h 7008373"/>
              <a:gd name="connsiteX3" fmla="*/ 19050 w 8143875"/>
              <a:gd name="connsiteY3" fmla="*/ 6894073 h 7008373"/>
              <a:gd name="connsiteX4" fmla="*/ 0 w 8143875"/>
              <a:gd name="connsiteY4" fmla="*/ 9525 h 7008373"/>
              <a:gd name="connsiteX0" fmla="*/ 0 w 8143875"/>
              <a:gd name="connsiteY0" fmla="*/ 9525 h 6894073"/>
              <a:gd name="connsiteX1" fmla="*/ 8143875 w 8143875"/>
              <a:gd name="connsiteY1" fmla="*/ 0 h 6894073"/>
              <a:gd name="connsiteX2" fmla="*/ 4086225 w 8143875"/>
              <a:gd name="connsiteY2" fmla="*/ 6855973 h 6894073"/>
              <a:gd name="connsiteX3" fmla="*/ 19050 w 8143875"/>
              <a:gd name="connsiteY3" fmla="*/ 6894073 h 6894073"/>
              <a:gd name="connsiteX4" fmla="*/ 0 w 8143875"/>
              <a:gd name="connsiteY4" fmla="*/ 9525 h 689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75" h="6894073">
                <a:moveTo>
                  <a:pt x="0" y="9525"/>
                </a:moveTo>
                <a:lnTo>
                  <a:pt x="8143875" y="0"/>
                </a:lnTo>
                <a:lnTo>
                  <a:pt x="4086225" y="6855973"/>
                </a:lnTo>
                <a:lnTo>
                  <a:pt x="19050" y="6894073"/>
                </a:lnTo>
                <a:lnTo>
                  <a:pt x="0" y="9525"/>
                </a:lnTo>
                <a:close/>
              </a:path>
            </a:pathLst>
          </a:custGeom>
          <a:pattFill prst="narHorz">
            <a:fgClr>
              <a:schemeClr val="accent4"/>
            </a:fgClr>
            <a:bgClr>
              <a:schemeClr val="accent5"/>
            </a:bgClr>
          </a:pattFill>
        </p:spPr>
        <p:txBody>
          <a:bodyPr tIns="2926080" anchor="t" anchorCtr="0"/>
          <a:lstStyle>
            <a:lvl1pPr marL="0" indent="0" algn="ctr">
              <a:buNone/>
              <a:defRPr sz="1500">
                <a:latin typeface="Montserrat" pitchFamily="2" charset="0"/>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6867525" y="2252200"/>
            <a:ext cx="5705475" cy="3395446"/>
          </a:xfrm>
          <a:custGeom>
            <a:avLst/>
            <a:gdLst>
              <a:gd name="connsiteX0" fmla="*/ 0 w 5715481"/>
              <a:gd name="connsiteY0" fmla="*/ 0 h 3385921"/>
              <a:gd name="connsiteX1" fmla="*/ 5715481 w 5715481"/>
              <a:gd name="connsiteY1" fmla="*/ 0 h 3385921"/>
              <a:gd name="connsiteX2" fmla="*/ 5715481 w 5715481"/>
              <a:gd name="connsiteY2" fmla="*/ 3385921 h 3385921"/>
              <a:gd name="connsiteX3" fmla="*/ 0 w 5715481"/>
              <a:gd name="connsiteY3" fmla="*/ 3385921 h 3385921"/>
              <a:gd name="connsiteX4" fmla="*/ 0 w 5715481"/>
              <a:gd name="connsiteY4" fmla="*/ 0 h 3385921"/>
              <a:gd name="connsiteX0" fmla="*/ 1638300 w 7353781"/>
              <a:gd name="connsiteY0" fmla="*/ 0 h 3385921"/>
              <a:gd name="connsiteX1" fmla="*/ 7353781 w 7353781"/>
              <a:gd name="connsiteY1" fmla="*/ 0 h 3385921"/>
              <a:gd name="connsiteX2" fmla="*/ 7353781 w 7353781"/>
              <a:gd name="connsiteY2" fmla="*/ 3385921 h 3385921"/>
              <a:gd name="connsiteX3" fmla="*/ 0 w 7353781"/>
              <a:gd name="connsiteY3" fmla="*/ 3309721 h 3385921"/>
              <a:gd name="connsiteX4" fmla="*/ 1638300 w 7353781"/>
              <a:gd name="connsiteY4" fmla="*/ 0 h 3385921"/>
              <a:gd name="connsiteX0" fmla="*/ 1962150 w 7353781"/>
              <a:gd name="connsiteY0" fmla="*/ 0 h 3395446"/>
              <a:gd name="connsiteX1" fmla="*/ 7353781 w 7353781"/>
              <a:gd name="connsiteY1" fmla="*/ 9525 h 3395446"/>
              <a:gd name="connsiteX2" fmla="*/ 7353781 w 7353781"/>
              <a:gd name="connsiteY2" fmla="*/ 3395446 h 3395446"/>
              <a:gd name="connsiteX3" fmla="*/ 0 w 7353781"/>
              <a:gd name="connsiteY3" fmla="*/ 3319246 h 3395446"/>
              <a:gd name="connsiteX4" fmla="*/ 1962150 w 7353781"/>
              <a:gd name="connsiteY4" fmla="*/ 0 h 339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3781" h="3395446">
                <a:moveTo>
                  <a:pt x="1962150" y="0"/>
                </a:moveTo>
                <a:lnTo>
                  <a:pt x="7353781" y="9525"/>
                </a:lnTo>
                <a:lnTo>
                  <a:pt x="7353781" y="3395446"/>
                </a:lnTo>
                <a:lnTo>
                  <a:pt x="0" y="3319246"/>
                </a:lnTo>
                <a:lnTo>
                  <a:pt x="1962150" y="0"/>
                </a:lnTo>
                <a:close/>
              </a:path>
            </a:pathLst>
          </a:custGeom>
        </p:spPr>
        <p:txBody>
          <a:bodyPr lIns="0" tIns="0" rIns="0" bIns="0"/>
          <a:lstStyle>
            <a:lvl1pPr marL="0" indent="0">
              <a:buNone/>
              <a:defRPr sz="3500" b="0">
                <a:solidFill>
                  <a:schemeClr val="accent1"/>
                </a:solidFill>
                <a:latin typeface="Montserrat Light" pitchFamily="2" charset="0"/>
                <a:ea typeface="Roboto" pitchFamily="2" charset="0"/>
                <a:cs typeface="Arial" panose="020B0604020202020204" pitchFamily="34" charset="0"/>
              </a:defRPr>
            </a:lvl1pPr>
            <a:lvl2pPr marL="0" indent="0">
              <a:buNone/>
              <a:defRPr sz="2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a:t>
            </a:r>
          </a:p>
          <a:p>
            <a:pPr lvl="1"/>
            <a:r>
              <a:rPr lang="en-US"/>
              <a:t>Add Sub Title (if there is one)</a:t>
            </a:r>
          </a:p>
        </p:txBody>
      </p:sp>
      <p:pic>
        <p:nvPicPr>
          <p:cNvPr id="5" name="Picture 4">
            <a:extLst>
              <a:ext uri="{FF2B5EF4-FFF2-40B4-BE49-F238E27FC236}">
                <a16:creationId xmlns:a16="http://schemas.microsoft.com/office/drawing/2014/main" id="{BF19A472-C4C6-4E9F-BE8E-39243D1C1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6938" y="433958"/>
            <a:ext cx="2026924" cy="560833"/>
          </a:xfrm>
          <a:prstGeom prst="rect">
            <a:avLst/>
          </a:prstGeom>
        </p:spPr>
      </p:pic>
      <p:pic>
        <p:nvPicPr>
          <p:cNvPr id="13" name="Picture 12">
            <a:extLst>
              <a:ext uri="{FF2B5EF4-FFF2-40B4-BE49-F238E27FC236}">
                <a16:creationId xmlns:a16="http://schemas.microsoft.com/office/drawing/2014/main" id="{A7BDE6CF-6BA4-48E8-AE58-6273464E926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4250" y="5924284"/>
            <a:ext cx="2595495" cy="718152"/>
          </a:xfrm>
          <a:prstGeom prst="rect">
            <a:avLst/>
          </a:prstGeom>
        </p:spPr>
      </p:pic>
      <p:pic>
        <p:nvPicPr>
          <p:cNvPr id="14" name="Picture 13">
            <a:extLst>
              <a:ext uri="{FF2B5EF4-FFF2-40B4-BE49-F238E27FC236}">
                <a16:creationId xmlns:a16="http://schemas.microsoft.com/office/drawing/2014/main" id="{AE2DE43F-76A6-4D98-8882-3173191BA1D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27432" y="4863083"/>
            <a:ext cx="2026924" cy="560833"/>
          </a:xfrm>
          <a:prstGeom prst="rect">
            <a:avLst/>
          </a:prstGeom>
        </p:spPr>
      </p:pic>
      <p:sp>
        <p:nvSpPr>
          <p:cNvPr id="2" name="Right Triangle 1">
            <a:extLst>
              <a:ext uri="{FF2B5EF4-FFF2-40B4-BE49-F238E27FC236}">
                <a16:creationId xmlns:a16="http://schemas.microsoft.com/office/drawing/2014/main" id="{7FD51BB2-4D61-4910-8FAB-37DDCDD99C62}"/>
              </a:ext>
            </a:extLst>
          </p:cNvPr>
          <p:cNvSpPr/>
          <p:nvPr userDrawn="1"/>
        </p:nvSpPr>
        <p:spPr>
          <a:xfrm>
            <a:off x="-38100" y="3128790"/>
            <a:ext cx="12230100" cy="3755759"/>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437908" y="5910478"/>
            <a:ext cx="7191857" cy="718152"/>
          </a:xfrm>
          <a:prstGeom prst="rect">
            <a:avLst/>
          </a:prstGeom>
        </p:spPr>
        <p:txBody>
          <a:bodyPr lIns="0" tIns="0" rIns="0" bIns="0"/>
          <a:lstStyle>
            <a:lvl1pPr marL="0" indent="0">
              <a:buNone/>
              <a:defRPr sz="1500" b="1" i="0">
                <a:solidFill>
                  <a:schemeClr val="bg1"/>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a:t>
            </a:r>
            <a:br>
              <a:rPr lang="en-US"/>
            </a:br>
            <a:r>
              <a:rPr lang="en-US"/>
              <a:t>and Date </a:t>
            </a:r>
          </a:p>
        </p:txBody>
      </p:sp>
    </p:spTree>
    <p:extLst>
      <p:ext uri="{BB962C8B-B14F-4D97-AF65-F5344CB8AC3E}">
        <p14:creationId xmlns:p14="http://schemas.microsoft.com/office/powerpoint/2010/main" val="3670134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g image text L">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4070744" y="0"/>
            <a:ext cx="8122443" cy="6858000"/>
          </a:xfrm>
          <a:prstGeom prst="rect">
            <a:avLst/>
          </a:prstGeom>
          <a:pattFill prst="dkUpDiag">
            <a:fgClr>
              <a:schemeClr val="accent1"/>
            </a:fgClr>
            <a:bgClr>
              <a:schemeClr val="accent5"/>
            </a:bgClr>
          </a:pattFill>
        </p:spPr>
        <p:txBody>
          <a:bodyPr lIns="0" tIns="274320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Title 1">
            <a:extLst>
              <a:ext uri="{FF2B5EF4-FFF2-40B4-BE49-F238E27FC236}">
                <a16:creationId xmlns:a16="http://schemas.microsoft.com/office/drawing/2014/main" id="{EE61B13B-5B20-4072-B289-07BDEF1B522D}"/>
              </a:ext>
            </a:extLst>
          </p:cNvPr>
          <p:cNvSpPr>
            <a:spLocks noGrp="1"/>
          </p:cNvSpPr>
          <p:nvPr>
            <p:ph type="title" hasCustomPrompt="1"/>
          </p:nvPr>
        </p:nvSpPr>
        <p:spPr>
          <a:xfrm>
            <a:off x="228601" y="264685"/>
            <a:ext cx="3714749"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1F43F230-25FF-42D3-9D23-0E5A38C03306}"/>
              </a:ext>
            </a:extLst>
          </p:cNvPr>
          <p:cNvSpPr>
            <a:spLocks noGrp="1"/>
          </p:cNvSpPr>
          <p:nvPr>
            <p:ph sz="quarter" idx="10" hasCustomPrompt="1"/>
          </p:nvPr>
        </p:nvSpPr>
        <p:spPr>
          <a:xfrm>
            <a:off x="228603" y="2276474"/>
            <a:ext cx="3714748"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322448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g image w-insets text bottom">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1CCA37B2-5663-4A68-8D0F-B450F6B28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2" y="0"/>
            <a:ext cx="12191999" cy="4581527"/>
          </a:xfrm>
          <a:prstGeom prst="rect">
            <a:avLst/>
          </a:prstGeom>
          <a:pattFill prst="dkUpDiag">
            <a:fgClr>
              <a:schemeClr val="accent1"/>
            </a:fgClr>
            <a:bgClr>
              <a:schemeClr val="accent5"/>
            </a:bgClr>
          </a:pattFill>
        </p:spPr>
        <p:txBody>
          <a:bodyPr lIns="0" tIns="274320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1" name="Content Placeholder 2">
            <a:extLst>
              <a:ext uri="{FF2B5EF4-FFF2-40B4-BE49-F238E27FC236}">
                <a16:creationId xmlns:a16="http://schemas.microsoft.com/office/drawing/2014/main" id="{F20650BA-2573-488B-B440-5D1E7E621B23}"/>
              </a:ext>
            </a:extLst>
          </p:cNvPr>
          <p:cNvSpPr>
            <a:spLocks noGrp="1"/>
          </p:cNvSpPr>
          <p:nvPr>
            <p:ph sz="quarter" idx="10" hasCustomPrompt="1"/>
          </p:nvPr>
        </p:nvSpPr>
        <p:spPr>
          <a:xfrm>
            <a:off x="228602" y="4733925"/>
            <a:ext cx="11563347" cy="1573640"/>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0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15" name="Picture Placeholder 5">
            <a:extLst>
              <a:ext uri="{FF2B5EF4-FFF2-40B4-BE49-F238E27FC236}">
                <a16:creationId xmlns:a16="http://schemas.microsoft.com/office/drawing/2014/main" id="{16A2531C-791F-450B-9B3E-6D88513880A6}"/>
              </a:ext>
            </a:extLst>
          </p:cNvPr>
          <p:cNvSpPr>
            <a:spLocks noGrp="1"/>
          </p:cNvSpPr>
          <p:nvPr>
            <p:ph type="pic" sz="quarter" idx="18" hasCustomPrompt="1"/>
          </p:nvPr>
        </p:nvSpPr>
        <p:spPr>
          <a:xfrm>
            <a:off x="9486900" y="617542"/>
            <a:ext cx="2433782" cy="1673221"/>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inset picture</a:t>
            </a:r>
          </a:p>
        </p:txBody>
      </p:sp>
      <p:sp>
        <p:nvSpPr>
          <p:cNvPr id="16" name="Picture Placeholder 5">
            <a:extLst>
              <a:ext uri="{FF2B5EF4-FFF2-40B4-BE49-F238E27FC236}">
                <a16:creationId xmlns:a16="http://schemas.microsoft.com/office/drawing/2014/main" id="{6C5897B6-CF6E-43F7-9433-5E91A6DEB5D2}"/>
              </a:ext>
            </a:extLst>
          </p:cNvPr>
          <p:cNvSpPr>
            <a:spLocks noGrp="1"/>
          </p:cNvSpPr>
          <p:nvPr>
            <p:ph type="pic" sz="quarter" idx="19" hasCustomPrompt="1"/>
          </p:nvPr>
        </p:nvSpPr>
        <p:spPr>
          <a:xfrm>
            <a:off x="9486900" y="2490786"/>
            <a:ext cx="2433782" cy="1673221"/>
          </a:xfrm>
          <a:prstGeom prst="rect">
            <a:avLst/>
          </a:prstGeom>
          <a:pattFill prst="dkUpDiag">
            <a:fgClr>
              <a:schemeClr val="accent1"/>
            </a:fgClr>
            <a:bgClr>
              <a:schemeClr val="bg2"/>
            </a:bgClr>
          </a:pattFill>
        </p:spPr>
        <p:txBody>
          <a:bodyPr lIns="0" tIns="731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inset picture</a:t>
            </a:r>
          </a:p>
        </p:txBody>
      </p:sp>
    </p:spTree>
    <p:extLst>
      <p:ext uri="{BB962C8B-B14F-4D97-AF65-F5344CB8AC3E}">
        <p14:creationId xmlns:p14="http://schemas.microsoft.com/office/powerpoint/2010/main" val="916548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text R">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18494F4-A273-43BC-956A-54B76E846721}"/>
              </a:ext>
            </a:extLst>
          </p:cNvPr>
          <p:cNvSpPr>
            <a:spLocks noGrp="1"/>
          </p:cNvSpPr>
          <p:nvPr>
            <p:ph type="chart" sz="quarter" idx="16" hasCustomPrompt="1"/>
          </p:nvPr>
        </p:nvSpPr>
        <p:spPr>
          <a:xfrm>
            <a:off x="-1" y="0"/>
            <a:ext cx="8122441" cy="6858000"/>
          </a:xfrm>
          <a:pattFill prst="dkUpDiag">
            <a:fgClr>
              <a:schemeClr val="tx1"/>
            </a:fgClr>
            <a:bgClr>
              <a:schemeClr val="tx2"/>
            </a:bgClr>
          </a:pattFill>
        </p:spPr>
        <p:txBody>
          <a:bodyPr lIns="0" tIns="2743200"/>
          <a:lstStyle>
            <a:lvl1pPr algn="ctr">
              <a:defRPr sz="1500">
                <a:solidFill>
                  <a:schemeClr val="bg1"/>
                </a:solidFill>
              </a:defRPr>
            </a:lvl1pPr>
          </a:lstStyle>
          <a:p>
            <a:r>
              <a:rPr lang="en-US"/>
              <a:t>Click to add chart</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8277224" y="264685"/>
            <a:ext cx="3667125"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8277224" y="2276475"/>
            <a:ext cx="3667126" cy="2305052"/>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364505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text L">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318494F4-A273-43BC-956A-54B76E846721}"/>
              </a:ext>
            </a:extLst>
          </p:cNvPr>
          <p:cNvSpPr>
            <a:spLocks noGrp="1"/>
          </p:cNvSpPr>
          <p:nvPr>
            <p:ph type="chart" sz="quarter" idx="16" hasCustomPrompt="1"/>
          </p:nvPr>
        </p:nvSpPr>
        <p:spPr>
          <a:xfrm>
            <a:off x="4061219" y="0"/>
            <a:ext cx="8122441" cy="6858000"/>
          </a:xfrm>
          <a:pattFill prst="dkUpDiag">
            <a:fgClr>
              <a:schemeClr val="tx1"/>
            </a:fgClr>
            <a:bgClr>
              <a:schemeClr val="tx2"/>
            </a:bgClr>
          </a:pattFill>
        </p:spPr>
        <p:txBody>
          <a:bodyPr lIns="0" tIns="2743200"/>
          <a:lstStyle>
            <a:lvl1pPr algn="ctr">
              <a:defRPr sz="1500">
                <a:solidFill>
                  <a:schemeClr val="bg1"/>
                </a:solidFill>
              </a:defRPr>
            </a:lvl1pPr>
          </a:lstStyle>
          <a:p>
            <a:r>
              <a:rPr lang="en-US"/>
              <a:t>Click to add chart</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Title 1">
            <a:extLst>
              <a:ext uri="{FF2B5EF4-FFF2-40B4-BE49-F238E27FC236}">
                <a16:creationId xmlns:a16="http://schemas.microsoft.com/office/drawing/2014/main" id="{24A06587-C4F5-4A90-B573-C11F84AD85E6}"/>
              </a:ext>
            </a:extLst>
          </p:cNvPr>
          <p:cNvSpPr>
            <a:spLocks noGrp="1"/>
          </p:cNvSpPr>
          <p:nvPr>
            <p:ph type="title" hasCustomPrompt="1"/>
          </p:nvPr>
        </p:nvSpPr>
        <p:spPr>
          <a:xfrm>
            <a:off x="228601" y="264685"/>
            <a:ext cx="3714749"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D1D66D1E-B0D5-4B08-B5AF-E60B95A75F73}"/>
              </a:ext>
            </a:extLst>
          </p:cNvPr>
          <p:cNvSpPr>
            <a:spLocks noGrp="1"/>
          </p:cNvSpPr>
          <p:nvPr>
            <p:ph sz="quarter" idx="10" hasCustomPrompt="1"/>
          </p:nvPr>
        </p:nvSpPr>
        <p:spPr>
          <a:xfrm>
            <a:off x="228603" y="2276474"/>
            <a:ext cx="3714748"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024401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text R">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42D73E4-D5E7-4658-BEB1-15549723570E}"/>
              </a:ext>
            </a:extLst>
          </p:cNvPr>
          <p:cNvSpPr>
            <a:spLocks noGrp="1"/>
          </p:cNvSpPr>
          <p:nvPr>
            <p:ph type="tbl" sz="quarter" idx="17" hasCustomPrompt="1"/>
          </p:nvPr>
        </p:nvSpPr>
        <p:spPr>
          <a:xfrm>
            <a:off x="0" y="1666874"/>
            <a:ext cx="8122439" cy="5191126"/>
          </a:xfrm>
          <a:pattFill prst="dkUpDiag">
            <a:fgClr>
              <a:schemeClr val="bg2"/>
            </a:fgClr>
            <a:bgClr>
              <a:schemeClr val="bg2">
                <a:lumMod val="75000"/>
              </a:schemeClr>
            </a:bgClr>
          </a:pattFill>
        </p:spPr>
        <p:txBody>
          <a:bodyPr tIns="2103120"/>
          <a:lstStyle>
            <a:lvl1pPr algn="ctr">
              <a:defRPr sz="1500">
                <a:solidFill>
                  <a:schemeClr val="tx1"/>
                </a:solidFill>
              </a:defRPr>
            </a:lvl1pPr>
          </a:lstStyle>
          <a:p>
            <a:r>
              <a:rPr lang="en-US"/>
              <a:t>Click to add table and adjust positioning of table as needed</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8277224" y="2276475"/>
            <a:ext cx="3667126" cy="2305052"/>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9" name="Title 1">
            <a:extLst>
              <a:ext uri="{FF2B5EF4-FFF2-40B4-BE49-F238E27FC236}">
                <a16:creationId xmlns:a16="http://schemas.microsoft.com/office/drawing/2014/main" id="{8BC63568-0CE9-4C46-BD22-2C182A9BEB18}"/>
              </a:ext>
            </a:extLst>
          </p:cNvPr>
          <p:cNvSpPr>
            <a:spLocks noGrp="1"/>
          </p:cNvSpPr>
          <p:nvPr>
            <p:ph type="title" hasCustomPrompt="1"/>
          </p:nvPr>
        </p:nvSpPr>
        <p:spPr>
          <a:xfrm>
            <a:off x="228601" y="264685"/>
            <a:ext cx="11639549"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Tree>
    <p:extLst>
      <p:ext uri="{BB962C8B-B14F-4D97-AF65-F5344CB8AC3E}">
        <p14:creationId xmlns:p14="http://schemas.microsoft.com/office/powerpoint/2010/main" val="2910829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text 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442D73E4-D5E7-4658-BEB1-15549723570E}"/>
              </a:ext>
            </a:extLst>
          </p:cNvPr>
          <p:cNvSpPr>
            <a:spLocks noGrp="1"/>
          </p:cNvSpPr>
          <p:nvPr>
            <p:ph type="tbl" sz="quarter" idx="17" hasCustomPrompt="1"/>
          </p:nvPr>
        </p:nvSpPr>
        <p:spPr>
          <a:xfrm>
            <a:off x="4061219" y="1666874"/>
            <a:ext cx="8122439" cy="5191125"/>
          </a:xfrm>
          <a:pattFill prst="dkUpDiag">
            <a:fgClr>
              <a:schemeClr val="bg2"/>
            </a:fgClr>
            <a:bgClr>
              <a:schemeClr val="bg2">
                <a:lumMod val="75000"/>
              </a:schemeClr>
            </a:bgClr>
          </a:pattFill>
        </p:spPr>
        <p:txBody>
          <a:bodyPr tIns="2103120"/>
          <a:lstStyle>
            <a:lvl1pPr algn="ctr">
              <a:defRPr sz="1500">
                <a:solidFill>
                  <a:schemeClr val="tx1"/>
                </a:solidFill>
              </a:defRPr>
            </a:lvl1pPr>
          </a:lstStyle>
          <a:p>
            <a:r>
              <a:rPr lang="en-US"/>
              <a:t>Click to add table and adjust positioning of table as needed</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Title 1">
            <a:extLst>
              <a:ext uri="{FF2B5EF4-FFF2-40B4-BE49-F238E27FC236}">
                <a16:creationId xmlns:a16="http://schemas.microsoft.com/office/drawing/2014/main" id="{27EDE3F1-DEAD-4D7B-A7C8-14338B032A59}"/>
              </a:ext>
            </a:extLst>
          </p:cNvPr>
          <p:cNvSpPr>
            <a:spLocks noGrp="1"/>
          </p:cNvSpPr>
          <p:nvPr>
            <p:ph type="title" hasCustomPrompt="1"/>
          </p:nvPr>
        </p:nvSpPr>
        <p:spPr>
          <a:xfrm>
            <a:off x="228601" y="264685"/>
            <a:ext cx="11639549"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9" name="Content Placeholder 2">
            <a:extLst>
              <a:ext uri="{FF2B5EF4-FFF2-40B4-BE49-F238E27FC236}">
                <a16:creationId xmlns:a16="http://schemas.microsoft.com/office/drawing/2014/main" id="{052E2595-3A57-4357-B574-DD03A7823BE3}"/>
              </a:ext>
            </a:extLst>
          </p:cNvPr>
          <p:cNvSpPr>
            <a:spLocks noGrp="1"/>
          </p:cNvSpPr>
          <p:nvPr>
            <p:ph sz="quarter" idx="10" hasCustomPrompt="1"/>
          </p:nvPr>
        </p:nvSpPr>
        <p:spPr>
          <a:xfrm>
            <a:off x="228603" y="2276474"/>
            <a:ext cx="3714748"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9117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tart 1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5EB20D-D9C4-4E37-84A9-5120B2AF8A71}"/>
              </a:ext>
            </a:extLst>
          </p:cNvPr>
          <p:cNvSpPr/>
          <p:nvPr userDrawn="1"/>
        </p:nvSpPr>
        <p:spPr>
          <a:xfrm>
            <a:off x="0" y="-9525"/>
            <a:ext cx="12191999" cy="68675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hasCustomPrompt="1"/>
          </p:nvPr>
        </p:nvSpPr>
        <p:spPr>
          <a:xfrm>
            <a:off x="0" y="-9525"/>
            <a:ext cx="12192000" cy="6884548"/>
          </a:xfrm>
          <a:prstGeom prst="rect">
            <a:avLst/>
          </a:prstGeom>
          <a:noFill/>
        </p:spPr>
        <p:txBody>
          <a:bodyPr lIns="0" tIns="3749040" anchor="t" anchorCtr="0"/>
          <a:lstStyle>
            <a:lvl1pPr marL="0" indent="0" algn="ctr">
              <a:buNone/>
              <a:defRPr sz="1500">
                <a:solidFill>
                  <a:schemeClr val="bg1"/>
                </a:solidFill>
                <a:latin typeface="Montserrat" pitchFamily="2" charset="0"/>
              </a:defRPr>
            </a:lvl1pPr>
          </a:lstStyle>
          <a:p>
            <a:r>
              <a:rPr lang="en-US"/>
              <a:t>Click icon to add picture and add 80% transparency</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237644" y="1695682"/>
            <a:ext cx="11716712" cy="1151846"/>
          </a:xfrm>
          <a:prstGeom prst="rect">
            <a:avLst/>
          </a:prstGeom>
        </p:spPr>
        <p:txBody>
          <a:bodyPr lIns="0" tIns="0" rIns="0" bIns="0"/>
          <a:lstStyle>
            <a:lvl1pPr marL="0" indent="0" algn="ctr">
              <a:buNone/>
              <a:defRPr sz="4000" b="0">
                <a:solidFill>
                  <a:schemeClr val="bg1"/>
                </a:solidFill>
                <a:latin typeface="Montserrat Light" pitchFamily="2" charset="0"/>
                <a:ea typeface="Roboto" pitchFamily="2" charset="0"/>
                <a:cs typeface="Arial" panose="020B0604020202020204" pitchFamily="34" charset="0"/>
              </a:defRPr>
            </a:lvl1pPr>
            <a:lvl2pPr marL="0" indent="0" algn="ctr">
              <a:buNone/>
              <a:defRPr sz="2500" b="1">
                <a:solidFill>
                  <a:schemeClr val="bg1"/>
                </a:solidFill>
                <a:latin typeface="Montserra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(adjust placement and tab in for subhead style)</a:t>
            </a:r>
          </a:p>
          <a:p>
            <a:pPr lvl="1"/>
            <a:r>
              <a:rPr lang="en-US"/>
              <a:t>Add Sub Title (if there is one)</a:t>
            </a:r>
          </a:p>
        </p:txBody>
      </p:sp>
    </p:spTree>
    <p:extLst>
      <p:ext uri="{BB962C8B-B14F-4D97-AF65-F5344CB8AC3E}">
        <p14:creationId xmlns:p14="http://schemas.microsoft.com/office/powerpoint/2010/main" val="2104337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tart 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7E6B67-B7D8-45F5-AFB6-63AA61DBDE97}"/>
              </a:ext>
            </a:extLst>
          </p:cNvPr>
          <p:cNvSpPr>
            <a:spLocks noGrp="1"/>
          </p:cNvSpPr>
          <p:nvPr>
            <p:ph type="sldNum" sz="quarter" idx="10"/>
          </p:nvPr>
        </p:nvSpPr>
        <p:spPr/>
        <p:txBody>
          <a:bodyPr/>
          <a:lstStyle/>
          <a:p>
            <a:fld id="{058CC6BB-C3D2-4223-AD7D-B48D1BB4495E}" type="slidenum">
              <a:rPr lang="en-US" smtClean="0"/>
              <a:pPr/>
              <a:t>‹#›</a:t>
            </a:fld>
            <a:endParaRPr lang="en-US"/>
          </a:p>
        </p:txBody>
      </p:sp>
      <p:sp>
        <p:nvSpPr>
          <p:cNvPr id="18" name="Picture Placeholder 17">
            <a:extLst>
              <a:ext uri="{FF2B5EF4-FFF2-40B4-BE49-F238E27FC236}">
                <a16:creationId xmlns:a16="http://schemas.microsoft.com/office/drawing/2014/main" id="{17EAED0B-059A-4F70-882B-8D8028484048}"/>
              </a:ext>
            </a:extLst>
          </p:cNvPr>
          <p:cNvSpPr>
            <a:spLocks noGrp="1"/>
          </p:cNvSpPr>
          <p:nvPr>
            <p:ph type="pic" sz="quarter" idx="11" hasCustomPrompt="1"/>
          </p:nvPr>
        </p:nvSpPr>
        <p:spPr>
          <a:xfrm>
            <a:off x="0" y="0"/>
            <a:ext cx="12192000" cy="6858000"/>
          </a:xfrm>
        </p:spPr>
        <p:txBody>
          <a:bodyPr lIns="4297680" tIns="91440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below to add picture</a:t>
            </a:r>
          </a:p>
        </p:txBody>
      </p:sp>
      <p:sp>
        <p:nvSpPr>
          <p:cNvPr id="19" name="Text Placeholder 4">
            <a:extLst>
              <a:ext uri="{FF2B5EF4-FFF2-40B4-BE49-F238E27FC236}">
                <a16:creationId xmlns:a16="http://schemas.microsoft.com/office/drawing/2014/main" id="{CB728C53-4339-4487-B4FB-2F43768A4128}"/>
              </a:ext>
            </a:extLst>
          </p:cNvPr>
          <p:cNvSpPr>
            <a:spLocks noGrp="1"/>
          </p:cNvSpPr>
          <p:nvPr>
            <p:ph type="body" sz="quarter" idx="12" hasCustomPrompt="1"/>
          </p:nvPr>
        </p:nvSpPr>
        <p:spPr>
          <a:xfrm>
            <a:off x="237644" y="1695682"/>
            <a:ext cx="11716712" cy="1151846"/>
          </a:xfrm>
          <a:prstGeom prst="rect">
            <a:avLst/>
          </a:prstGeom>
        </p:spPr>
        <p:txBody>
          <a:bodyPr lIns="0" tIns="0" rIns="0" bIns="0"/>
          <a:lstStyle>
            <a:lvl1pPr marL="0" indent="0" algn="ctr">
              <a:buNone/>
              <a:defRPr sz="4000" b="1">
                <a:solidFill>
                  <a:schemeClr val="tx1"/>
                </a:solidFill>
                <a:latin typeface="Montserrat" pitchFamily="2" charset="0"/>
                <a:ea typeface="Roboto" pitchFamily="2" charset="0"/>
                <a:cs typeface="Arial" panose="020B0604020202020204" pitchFamily="34" charset="0"/>
              </a:defRPr>
            </a:lvl1pPr>
            <a:lvl2pPr marL="0" indent="0" algn="ctr">
              <a:spcBef>
                <a:spcPts val="1200"/>
              </a:spcBef>
              <a:buNone/>
              <a:defRPr sz="2500" b="1">
                <a:solidFill>
                  <a:schemeClr val="tx1"/>
                </a:solidFill>
                <a:latin typeface="Montserra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(adjust placement and tab in for subhead style – add transparent bar for more legible text if needed)</a:t>
            </a:r>
          </a:p>
          <a:p>
            <a:pPr lvl="1"/>
            <a:r>
              <a:rPr lang="en-US"/>
              <a:t>Add Sub Title (if there is one)</a:t>
            </a:r>
          </a:p>
        </p:txBody>
      </p:sp>
    </p:spTree>
    <p:extLst>
      <p:ext uri="{BB962C8B-B14F-4D97-AF65-F5344CB8AC3E}">
        <p14:creationId xmlns:p14="http://schemas.microsoft.com/office/powerpoint/2010/main" val="129076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800"/>
              </a:spcBef>
              <a:spcAft>
                <a:spcPts val="0"/>
              </a:spcAft>
              <a:buNone/>
              <a:defRPr sz="2400" b="1">
                <a:solidFill>
                  <a:schemeClr val="bg1"/>
                </a:solidFill>
                <a:latin typeface="Montserrat" pitchFamily="2" charset="0"/>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ontserrat" pitchFamily="2" charset="0"/>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800"/>
              </a:spcBef>
              <a:spcAft>
                <a:spcPts val="0"/>
              </a:spcAft>
              <a:buNone/>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Image-R">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hasCustomPrompt="1"/>
          </p:nvPr>
        </p:nvSpPr>
        <p:spPr>
          <a:xfrm>
            <a:off x="4067176" y="-9525"/>
            <a:ext cx="8134350" cy="6884548"/>
          </a:xfrm>
          <a:custGeom>
            <a:avLst/>
            <a:gdLst>
              <a:gd name="connsiteX0" fmla="*/ 0 w 12192000"/>
              <a:gd name="connsiteY0" fmla="*/ 0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0 w 12192000"/>
              <a:gd name="connsiteY4" fmla="*/ 0 h 4931923"/>
              <a:gd name="connsiteX0" fmla="*/ 354330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3543300 w 12192000"/>
              <a:gd name="connsiteY4" fmla="*/ 9525 h 4931923"/>
              <a:gd name="connsiteX0" fmla="*/ 752475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7524750 w 12192000"/>
              <a:gd name="connsiteY4" fmla="*/ 9525 h 4931923"/>
              <a:gd name="connsiteX0" fmla="*/ 405765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4057650 w 12192000"/>
              <a:gd name="connsiteY4" fmla="*/ 9525 h 4931923"/>
              <a:gd name="connsiteX0" fmla="*/ 0 w 8134350"/>
              <a:gd name="connsiteY0" fmla="*/ 9525 h 6875023"/>
              <a:gd name="connsiteX1" fmla="*/ 8134350 w 8134350"/>
              <a:gd name="connsiteY1" fmla="*/ 0 h 6875023"/>
              <a:gd name="connsiteX2" fmla="*/ 8134350 w 8134350"/>
              <a:gd name="connsiteY2" fmla="*/ 4931923 h 6875023"/>
              <a:gd name="connsiteX3" fmla="*/ 4086225 w 8134350"/>
              <a:gd name="connsiteY3" fmla="*/ 6875023 h 6875023"/>
              <a:gd name="connsiteX4" fmla="*/ 0 w 8134350"/>
              <a:gd name="connsiteY4" fmla="*/ 9525 h 6875023"/>
              <a:gd name="connsiteX0" fmla="*/ 0 w 8143875"/>
              <a:gd name="connsiteY0" fmla="*/ 9525 h 6875023"/>
              <a:gd name="connsiteX1" fmla="*/ 8134350 w 8143875"/>
              <a:gd name="connsiteY1" fmla="*/ 0 h 6875023"/>
              <a:gd name="connsiteX2" fmla="*/ 8143875 w 8143875"/>
              <a:gd name="connsiteY2" fmla="*/ 6855973 h 6875023"/>
              <a:gd name="connsiteX3" fmla="*/ 4086225 w 8143875"/>
              <a:gd name="connsiteY3" fmla="*/ 6875023 h 6875023"/>
              <a:gd name="connsiteX4" fmla="*/ 0 w 8143875"/>
              <a:gd name="connsiteY4" fmla="*/ 9525 h 6875023"/>
              <a:gd name="connsiteX0" fmla="*/ 0 w 8134350"/>
              <a:gd name="connsiteY0" fmla="*/ 0 h 6884548"/>
              <a:gd name="connsiteX1" fmla="*/ 8124825 w 8134350"/>
              <a:gd name="connsiteY1" fmla="*/ 9525 h 6884548"/>
              <a:gd name="connsiteX2" fmla="*/ 8134350 w 8134350"/>
              <a:gd name="connsiteY2" fmla="*/ 6865498 h 6884548"/>
              <a:gd name="connsiteX3" fmla="*/ 4076700 w 8134350"/>
              <a:gd name="connsiteY3" fmla="*/ 6884548 h 6884548"/>
              <a:gd name="connsiteX4" fmla="*/ 0 w 8134350"/>
              <a:gd name="connsiteY4" fmla="*/ 0 h 6884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4350" h="6884548">
                <a:moveTo>
                  <a:pt x="0" y="0"/>
                </a:moveTo>
                <a:lnTo>
                  <a:pt x="8124825" y="9525"/>
                </a:lnTo>
                <a:lnTo>
                  <a:pt x="8134350" y="6865498"/>
                </a:lnTo>
                <a:lnTo>
                  <a:pt x="4076700" y="6884548"/>
                </a:lnTo>
                <a:lnTo>
                  <a:pt x="0" y="0"/>
                </a:lnTo>
                <a:close/>
              </a:path>
            </a:pathLst>
          </a:custGeom>
          <a:pattFill prst="wdUpDiag">
            <a:fgClr>
              <a:schemeClr val="accent4"/>
            </a:fgClr>
            <a:bgClr>
              <a:schemeClr val="accent5"/>
            </a:bgClr>
          </a:pattFill>
        </p:spPr>
        <p:txBody>
          <a:bodyPr lIns="914400" tIns="2834640" anchor="t" anchorCtr="0"/>
          <a:lstStyle>
            <a:lvl1pPr marL="0" indent="0" algn="ctr">
              <a:buNone/>
              <a:defRPr sz="1500">
                <a:solidFill>
                  <a:schemeClr val="bg1"/>
                </a:solidFill>
                <a:latin typeface="Montserrat" pitchFamily="2" charset="0"/>
              </a:defRPr>
            </a:lvl1pPr>
          </a:lstStyle>
          <a:p>
            <a:r>
              <a:rPr lang="en-US"/>
              <a:t>Click icon to add picture or leave pattern</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237644" y="2261725"/>
            <a:ext cx="5715481" cy="3385921"/>
          </a:xfrm>
          <a:custGeom>
            <a:avLst/>
            <a:gdLst>
              <a:gd name="connsiteX0" fmla="*/ 0 w 5601508"/>
              <a:gd name="connsiteY0" fmla="*/ 0 h 3773950"/>
              <a:gd name="connsiteX1" fmla="*/ 5601508 w 5601508"/>
              <a:gd name="connsiteY1" fmla="*/ 0 h 3773950"/>
              <a:gd name="connsiteX2" fmla="*/ 5601508 w 5601508"/>
              <a:gd name="connsiteY2" fmla="*/ 3773950 h 3773950"/>
              <a:gd name="connsiteX3" fmla="*/ 0 w 5601508"/>
              <a:gd name="connsiteY3" fmla="*/ 3773950 h 3773950"/>
              <a:gd name="connsiteX4" fmla="*/ 0 w 5601508"/>
              <a:gd name="connsiteY4" fmla="*/ 0 h 3773950"/>
              <a:gd name="connsiteX0" fmla="*/ 0 w 6715933"/>
              <a:gd name="connsiteY0" fmla="*/ 0 h 3831100"/>
              <a:gd name="connsiteX1" fmla="*/ 5601508 w 6715933"/>
              <a:gd name="connsiteY1" fmla="*/ 0 h 3831100"/>
              <a:gd name="connsiteX2" fmla="*/ 6715933 w 6715933"/>
              <a:gd name="connsiteY2" fmla="*/ 3831100 h 3831100"/>
              <a:gd name="connsiteX3" fmla="*/ 0 w 6715933"/>
              <a:gd name="connsiteY3" fmla="*/ 3773950 h 3831100"/>
              <a:gd name="connsiteX4" fmla="*/ 0 w 6715933"/>
              <a:gd name="connsiteY4" fmla="*/ 0 h 3831100"/>
              <a:gd name="connsiteX0" fmla="*/ 0 w 6715933"/>
              <a:gd name="connsiteY0" fmla="*/ 0 h 3831100"/>
              <a:gd name="connsiteX1" fmla="*/ 4858558 w 6715933"/>
              <a:gd name="connsiteY1" fmla="*/ 76200 h 3831100"/>
              <a:gd name="connsiteX2" fmla="*/ 6715933 w 6715933"/>
              <a:gd name="connsiteY2" fmla="*/ 3831100 h 3831100"/>
              <a:gd name="connsiteX3" fmla="*/ 0 w 6715933"/>
              <a:gd name="connsiteY3" fmla="*/ 3773950 h 3831100"/>
              <a:gd name="connsiteX4" fmla="*/ 0 w 6715933"/>
              <a:gd name="connsiteY4" fmla="*/ 0 h 3831100"/>
              <a:gd name="connsiteX0" fmla="*/ 0 w 6982633"/>
              <a:gd name="connsiteY0" fmla="*/ 0 h 3793000"/>
              <a:gd name="connsiteX1" fmla="*/ 4858558 w 6982633"/>
              <a:gd name="connsiteY1" fmla="*/ 76200 h 3793000"/>
              <a:gd name="connsiteX2" fmla="*/ 6982633 w 6982633"/>
              <a:gd name="connsiteY2" fmla="*/ 3793000 h 3793000"/>
              <a:gd name="connsiteX3" fmla="*/ 0 w 6982633"/>
              <a:gd name="connsiteY3" fmla="*/ 3773950 h 3793000"/>
              <a:gd name="connsiteX4" fmla="*/ 0 w 6982633"/>
              <a:gd name="connsiteY4" fmla="*/ 0 h 379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633" h="3793000">
                <a:moveTo>
                  <a:pt x="0" y="0"/>
                </a:moveTo>
                <a:lnTo>
                  <a:pt x="4858558" y="76200"/>
                </a:lnTo>
                <a:lnTo>
                  <a:pt x="6982633" y="3793000"/>
                </a:lnTo>
                <a:lnTo>
                  <a:pt x="0" y="3773950"/>
                </a:lnTo>
                <a:lnTo>
                  <a:pt x="0" y="0"/>
                </a:lnTo>
                <a:close/>
              </a:path>
            </a:pathLst>
          </a:custGeom>
        </p:spPr>
        <p:txBody>
          <a:bodyPr lIns="0" tIns="0" rIns="0" bIns="0"/>
          <a:lstStyle>
            <a:lvl1pPr marL="0" indent="0">
              <a:buNone/>
              <a:defRPr sz="3500" b="0">
                <a:solidFill>
                  <a:schemeClr val="accent1"/>
                </a:solidFill>
                <a:latin typeface="Montserrat Light" pitchFamily="2" charset="0"/>
                <a:ea typeface="Roboto" pitchFamily="2" charset="0"/>
                <a:cs typeface="Arial" panose="020B0604020202020204" pitchFamily="34" charset="0"/>
              </a:defRPr>
            </a:lvl1pPr>
            <a:lvl2pPr marL="0" indent="0">
              <a:buNone/>
              <a:defRPr sz="2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(tab in for subhead style)</a:t>
            </a:r>
          </a:p>
          <a:p>
            <a:pPr lvl="1"/>
            <a:r>
              <a:rPr lang="en-US"/>
              <a:t>Add Sub Title (if there is one)</a:t>
            </a:r>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237643" y="5924285"/>
            <a:ext cx="7191857" cy="718152"/>
          </a:xfrm>
          <a:prstGeom prst="rect">
            <a:avLst/>
          </a:prstGeom>
        </p:spPr>
        <p:txBody>
          <a:bodyPr lIns="0" tIns="0" rIns="0" bIns="0"/>
          <a:lstStyle>
            <a:lvl1pPr marL="0" indent="0">
              <a:buNone/>
              <a:defRPr sz="1500" b="1" i="0">
                <a:solidFill>
                  <a:schemeClr val="tx2">
                    <a:lumMod val="50000"/>
                  </a:schemeClr>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 </a:t>
            </a:r>
            <a:br>
              <a:rPr lang="en-US"/>
            </a:br>
            <a:r>
              <a:rPr lang="en-US"/>
              <a:t>and Date</a:t>
            </a:r>
          </a:p>
        </p:txBody>
      </p:sp>
      <p:pic>
        <p:nvPicPr>
          <p:cNvPr id="5" name="Picture 4">
            <a:extLst>
              <a:ext uri="{FF2B5EF4-FFF2-40B4-BE49-F238E27FC236}">
                <a16:creationId xmlns:a16="http://schemas.microsoft.com/office/drawing/2014/main" id="{BF19A472-C4C6-4E9F-BE8E-39243D1C14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188" y="433958"/>
            <a:ext cx="2026924" cy="560833"/>
          </a:xfrm>
          <a:prstGeom prst="rect">
            <a:avLst/>
          </a:prstGeom>
        </p:spPr>
      </p:pic>
    </p:spTree>
    <p:extLst>
      <p:ext uri="{BB962C8B-B14F-4D97-AF65-F5344CB8AC3E}">
        <p14:creationId xmlns:p14="http://schemas.microsoft.com/office/powerpoint/2010/main" val="493098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800"/>
              </a:spcBef>
              <a:spcAft>
                <a:spcPts val="0"/>
              </a:spcAft>
              <a:buNone/>
              <a:defRPr sz="2400" b="1">
                <a:solidFill>
                  <a:schemeClr val="bg1"/>
                </a:solidFill>
                <a:latin typeface="Montserrat" pitchFamily="2" charset="0"/>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ontserrat" pitchFamily="2" charset="0"/>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800"/>
              </a:spcBef>
              <a:spcAft>
                <a:spcPts val="0"/>
              </a:spcAft>
              <a:buNone/>
              <a:defRPr sz="2400" b="1">
                <a:solidFill>
                  <a:schemeClr val="accent3"/>
                </a:solidFill>
                <a:latin typeface="Montserrat" pitchFamily="2" charset="0"/>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800"/>
              </a:spcBef>
              <a:spcAft>
                <a:spcPts val="0"/>
              </a:spcAft>
              <a:buNone/>
              <a:defRPr sz="2400" b="1">
                <a:solidFill>
                  <a:schemeClr val="bg1"/>
                </a:solidFill>
                <a:latin typeface="Montserrat" pitchFamily="2" charset="0"/>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ontserrat" pitchFamily="2" charset="0"/>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800"/>
              </a:spcBef>
              <a:spcAft>
                <a:spcPts val="0"/>
              </a:spcAft>
              <a:buNone/>
              <a:defRPr sz="2400" b="1">
                <a:solidFill>
                  <a:schemeClr val="accent2"/>
                </a:solidFill>
                <a:latin typeface="Montserrat" pitchFamily="2" charset="0"/>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800"/>
              </a:spcBef>
              <a:spcAft>
                <a:spcPts val="0"/>
              </a:spcAft>
              <a:buNone/>
              <a:defRPr sz="2400" b="1">
                <a:solidFill>
                  <a:schemeClr val="bg1"/>
                </a:solidFill>
                <a:latin typeface="Montserrat" pitchFamily="2" charset="0"/>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ontserrat" pitchFamily="2" charset="0"/>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800"/>
              </a:spcBef>
              <a:spcAft>
                <a:spcPts val="0"/>
              </a:spcAft>
              <a:buNone/>
              <a:defRPr sz="2400" b="1">
                <a:solidFill>
                  <a:schemeClr val="tx2"/>
                </a:solidFill>
                <a:latin typeface="Montserrat" pitchFamily="2" charset="0"/>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800"/>
              </a:spcBef>
              <a:spcAft>
                <a:spcPts val="0"/>
              </a:spcAft>
              <a:buNone/>
              <a:defRPr sz="2400" b="1">
                <a:solidFill>
                  <a:schemeClr val="bg1"/>
                </a:solidFill>
                <a:latin typeface="Montserrat" pitchFamily="2" charset="0"/>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ontserrat" pitchFamily="2" charset="0"/>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800"/>
              </a:spcBef>
              <a:spcAft>
                <a:spcPts val="0"/>
              </a:spcAft>
              <a:buNone/>
              <a:defRPr sz="2400" b="1">
                <a:solidFill>
                  <a:schemeClr val="accent4"/>
                </a:solidFill>
                <a:latin typeface="Montserrat" pitchFamily="2" charset="0"/>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ontserrat" pitchFamily="2" charset="0"/>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ontserrat" pitchFamily="2" charset="0"/>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Round">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2EDFFEB-A99A-4AFA-82C1-F07554059454}"/>
              </a:ext>
            </a:extLst>
          </p:cNvPr>
          <p:cNvSpPr>
            <a:spLocks noGrp="1"/>
          </p:cNvSpPr>
          <p:nvPr>
            <p:ph type="pic" sz="quarter" idx="14" hasCustomPrompt="1"/>
          </p:nvPr>
        </p:nvSpPr>
        <p:spPr>
          <a:xfrm>
            <a:off x="124866" y="-76201"/>
            <a:ext cx="6375982" cy="7038975"/>
          </a:xfrm>
          <a:custGeom>
            <a:avLst/>
            <a:gdLst>
              <a:gd name="connsiteX0" fmla="*/ 0 w 6375982"/>
              <a:gd name="connsiteY0" fmla="*/ 0 h 6858000"/>
              <a:gd name="connsiteX1" fmla="*/ 3720813 w 6375982"/>
              <a:gd name="connsiteY1" fmla="*/ 0 h 6858000"/>
              <a:gd name="connsiteX2" fmla="*/ 3786133 w 6375982"/>
              <a:gd name="connsiteY2" fmla="*/ 29531 h 6858000"/>
              <a:gd name="connsiteX3" fmla="*/ 6375982 w 6375982"/>
              <a:gd name="connsiteY3" fmla="*/ 4150682 h 6858000"/>
              <a:gd name="connsiteX4" fmla="*/ 5595156 w 6375982"/>
              <a:gd name="connsiteY4" fmla="*/ 6706931 h 6858000"/>
              <a:gd name="connsiteX5" fmla="*/ 5482189 w 6375982"/>
              <a:gd name="connsiteY5" fmla="*/ 6858000 h 6858000"/>
              <a:gd name="connsiteX6" fmla="*/ 0 w 63759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5982" h="6858000">
                <a:moveTo>
                  <a:pt x="0" y="0"/>
                </a:moveTo>
                <a:lnTo>
                  <a:pt x="3720813" y="0"/>
                </a:lnTo>
                <a:lnTo>
                  <a:pt x="3786133" y="29531"/>
                </a:lnTo>
                <a:cubicBezTo>
                  <a:pt x="5318523" y="767912"/>
                  <a:pt x="6375982" y="2335805"/>
                  <a:pt x="6375982" y="4150682"/>
                </a:cubicBezTo>
                <a:cubicBezTo>
                  <a:pt x="6375982" y="5097575"/>
                  <a:pt x="6088129" y="5977235"/>
                  <a:pt x="5595156" y="6706931"/>
                </a:cubicBezTo>
                <a:lnTo>
                  <a:pt x="5482189" y="6858000"/>
                </a:lnTo>
                <a:lnTo>
                  <a:pt x="0" y="6858000"/>
                </a:lnTo>
                <a:close/>
              </a:path>
            </a:pathLst>
          </a:custGeom>
          <a:noFill/>
          <a:ln>
            <a:solidFill>
              <a:schemeClr val="accent1"/>
            </a:solidFill>
          </a:ln>
        </p:spPr>
        <p:txBody>
          <a:bodyPr wrap="square" lIns="2468880" tIns="3017520">
            <a:noAutofit/>
          </a:bodyPr>
          <a:lstStyle>
            <a:lvl1pPr marL="0" indent="0">
              <a:buNone/>
              <a:defRPr sz="1200">
                <a:solidFill>
                  <a:schemeClr val="tx1"/>
                </a:solidFill>
                <a:latin typeface="Montserrat" pitchFamily="2" charset="0"/>
              </a:defRPr>
            </a:lvl1pPr>
          </a:lstStyle>
          <a:p>
            <a:r>
              <a:rPr lang="en-US"/>
              <a:t>Click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6705600" y="5924285"/>
            <a:ext cx="5310556" cy="718152"/>
          </a:xfrm>
          <a:prstGeom prst="rect">
            <a:avLst/>
          </a:prstGeom>
        </p:spPr>
        <p:txBody>
          <a:bodyPr lIns="0" tIns="0" rIns="0" bIns="0"/>
          <a:lstStyle>
            <a:lvl1pPr marL="0" indent="0">
              <a:buNone/>
              <a:defRPr sz="1500" b="1" i="0">
                <a:solidFill>
                  <a:schemeClr val="tx2">
                    <a:lumMod val="50000"/>
                  </a:schemeClr>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a:t>
            </a:r>
            <a:br>
              <a:rPr lang="en-US"/>
            </a:br>
            <a:r>
              <a:rPr lang="en-US"/>
              <a:t>and Date </a:t>
            </a:r>
          </a:p>
        </p:txBody>
      </p:sp>
      <p:pic>
        <p:nvPicPr>
          <p:cNvPr id="13" name="Picture 12">
            <a:extLst>
              <a:ext uri="{FF2B5EF4-FFF2-40B4-BE49-F238E27FC236}">
                <a16:creationId xmlns:a16="http://schemas.microsoft.com/office/drawing/2014/main" id="{A7BDE6CF-6BA4-48E8-AE58-6273464E9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82255" y="5924284"/>
            <a:ext cx="2595495" cy="718152"/>
          </a:xfrm>
          <a:prstGeom prst="rect">
            <a:avLst/>
          </a:prstGeom>
        </p:spPr>
      </p:pic>
      <p:pic>
        <p:nvPicPr>
          <p:cNvPr id="5" name="Picture 4">
            <a:extLst>
              <a:ext uri="{FF2B5EF4-FFF2-40B4-BE49-F238E27FC236}">
                <a16:creationId xmlns:a16="http://schemas.microsoft.com/office/drawing/2014/main" id="{BF19A472-C4C6-4E9F-BE8E-39243D1C14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6938" y="433958"/>
            <a:ext cx="2026924" cy="560833"/>
          </a:xfrm>
          <a:prstGeom prst="rect">
            <a:avLst/>
          </a:prstGeom>
        </p:spPr>
      </p:pic>
      <p:pic>
        <p:nvPicPr>
          <p:cNvPr id="14" name="Picture 13">
            <a:extLst>
              <a:ext uri="{FF2B5EF4-FFF2-40B4-BE49-F238E27FC236}">
                <a16:creationId xmlns:a16="http://schemas.microsoft.com/office/drawing/2014/main" id="{AE2DE43F-76A6-4D98-8882-3173191BA1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7432" y="4863083"/>
            <a:ext cx="2026924" cy="560833"/>
          </a:xfrm>
          <a:prstGeom prst="rect">
            <a:avLst/>
          </a:prstGeom>
        </p:spPr>
      </p:pic>
      <p:sp>
        <p:nvSpPr>
          <p:cNvPr id="17" name="Picture Placeholder 16">
            <a:extLst>
              <a:ext uri="{FF2B5EF4-FFF2-40B4-BE49-F238E27FC236}">
                <a16:creationId xmlns:a16="http://schemas.microsoft.com/office/drawing/2014/main" id="{73A5AA4D-5E7B-4ACA-A4E3-F090D59EEEEB}"/>
              </a:ext>
            </a:extLst>
          </p:cNvPr>
          <p:cNvSpPr>
            <a:spLocks noGrp="1"/>
          </p:cNvSpPr>
          <p:nvPr>
            <p:ph type="pic" sz="quarter" idx="13" hasCustomPrompt="1"/>
          </p:nvPr>
        </p:nvSpPr>
        <p:spPr>
          <a:xfrm>
            <a:off x="0" y="0"/>
            <a:ext cx="6375982" cy="6858000"/>
          </a:xfrm>
          <a:custGeom>
            <a:avLst/>
            <a:gdLst>
              <a:gd name="connsiteX0" fmla="*/ 0 w 6375982"/>
              <a:gd name="connsiteY0" fmla="*/ 0 h 6858000"/>
              <a:gd name="connsiteX1" fmla="*/ 3720813 w 6375982"/>
              <a:gd name="connsiteY1" fmla="*/ 0 h 6858000"/>
              <a:gd name="connsiteX2" fmla="*/ 3786133 w 6375982"/>
              <a:gd name="connsiteY2" fmla="*/ 29531 h 6858000"/>
              <a:gd name="connsiteX3" fmla="*/ 6375982 w 6375982"/>
              <a:gd name="connsiteY3" fmla="*/ 4150682 h 6858000"/>
              <a:gd name="connsiteX4" fmla="*/ 5595156 w 6375982"/>
              <a:gd name="connsiteY4" fmla="*/ 6706931 h 6858000"/>
              <a:gd name="connsiteX5" fmla="*/ 5482189 w 6375982"/>
              <a:gd name="connsiteY5" fmla="*/ 6858000 h 6858000"/>
              <a:gd name="connsiteX6" fmla="*/ 0 w 63759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5982" h="6858000">
                <a:moveTo>
                  <a:pt x="0" y="0"/>
                </a:moveTo>
                <a:lnTo>
                  <a:pt x="3720813" y="0"/>
                </a:lnTo>
                <a:lnTo>
                  <a:pt x="3786133" y="29531"/>
                </a:lnTo>
                <a:cubicBezTo>
                  <a:pt x="5318523" y="767912"/>
                  <a:pt x="6375982" y="2335805"/>
                  <a:pt x="6375982" y="4150682"/>
                </a:cubicBezTo>
                <a:cubicBezTo>
                  <a:pt x="6375982" y="5097575"/>
                  <a:pt x="6088129" y="5977235"/>
                  <a:pt x="5595156" y="6706931"/>
                </a:cubicBezTo>
                <a:lnTo>
                  <a:pt x="5482189" y="6858000"/>
                </a:lnTo>
                <a:lnTo>
                  <a:pt x="0" y="6858000"/>
                </a:lnTo>
                <a:close/>
              </a:path>
            </a:pathLst>
          </a:custGeom>
          <a:solidFill>
            <a:schemeClr val="bg2"/>
          </a:solidFill>
        </p:spPr>
        <p:txBody>
          <a:bodyPr wrap="square" lIns="2468880" tIns="3017520">
            <a:noAutofit/>
          </a:bodyPr>
          <a:lstStyle>
            <a:lvl1pPr marL="0" indent="0">
              <a:buNone/>
              <a:defRPr sz="1200">
                <a:solidFill>
                  <a:schemeClr val="tx1"/>
                </a:solidFill>
                <a:latin typeface="Montserrat" pitchFamily="2" charset="0"/>
              </a:defRPr>
            </a:lvl1pPr>
          </a:lstStyle>
          <a:p>
            <a:r>
              <a:rPr lang="en-US"/>
              <a:t>Click to add picture</a:t>
            </a:r>
          </a:p>
        </p:txBody>
      </p:sp>
      <p:sp>
        <p:nvSpPr>
          <p:cNvPr id="18" name="Text Placeholder 4">
            <a:extLst>
              <a:ext uri="{FF2B5EF4-FFF2-40B4-BE49-F238E27FC236}">
                <a16:creationId xmlns:a16="http://schemas.microsoft.com/office/drawing/2014/main" id="{8B574524-4141-4E2B-B976-1C414AAB3FBB}"/>
              </a:ext>
            </a:extLst>
          </p:cNvPr>
          <p:cNvSpPr>
            <a:spLocks noGrp="1"/>
          </p:cNvSpPr>
          <p:nvPr>
            <p:ph type="body" sz="quarter" idx="11" hasCustomPrompt="1"/>
          </p:nvPr>
        </p:nvSpPr>
        <p:spPr>
          <a:xfrm>
            <a:off x="6705600" y="1743075"/>
            <a:ext cx="5248756" cy="3904571"/>
          </a:xfrm>
          <a:prstGeom prst="rect">
            <a:avLst/>
          </a:prstGeom>
        </p:spPr>
        <p:txBody>
          <a:bodyPr lIns="0" tIns="0" rIns="0" bIns="0"/>
          <a:lstStyle>
            <a:lvl1pPr marL="0" indent="0">
              <a:buNone/>
              <a:defRPr sz="3500" b="0">
                <a:solidFill>
                  <a:schemeClr val="accent1"/>
                </a:solidFill>
                <a:latin typeface="Montserrat Light" pitchFamily="2" charset="0"/>
                <a:ea typeface="Roboto" pitchFamily="2" charset="0"/>
                <a:cs typeface="Arial" panose="020B0604020202020204" pitchFamily="34" charset="0"/>
              </a:defRPr>
            </a:lvl1pPr>
            <a:lvl2pPr marL="0" indent="0">
              <a:buNone/>
              <a:defRPr sz="2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 (adjust placement and tab for subhead style)</a:t>
            </a:r>
          </a:p>
          <a:p>
            <a:pPr lvl="1"/>
            <a:r>
              <a:rPr lang="en-US"/>
              <a:t>Add Sub Title (if there is one)</a:t>
            </a:r>
          </a:p>
        </p:txBody>
      </p:sp>
    </p:spTree>
    <p:extLst>
      <p:ext uri="{BB962C8B-B14F-4D97-AF65-F5344CB8AC3E}">
        <p14:creationId xmlns:p14="http://schemas.microsoft.com/office/powerpoint/2010/main" val="1104230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ontserrat" pitchFamily="2" charset="0"/>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ontserrat" pitchFamily="2" charset="0"/>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ontserrat" pitchFamily="2" charset="0"/>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64885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mageLarge-NYSERDA Blu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38100" y="-9524"/>
            <a:ext cx="8143875" cy="6894073"/>
          </a:xfrm>
          <a:custGeom>
            <a:avLst/>
            <a:gdLst>
              <a:gd name="connsiteX0" fmla="*/ 0 w 12192000"/>
              <a:gd name="connsiteY0" fmla="*/ 0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0 w 12192000"/>
              <a:gd name="connsiteY4" fmla="*/ 0 h 4931923"/>
              <a:gd name="connsiteX0" fmla="*/ 354330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3543300 w 12192000"/>
              <a:gd name="connsiteY4" fmla="*/ 9525 h 4931923"/>
              <a:gd name="connsiteX0" fmla="*/ 752475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7524750 w 12192000"/>
              <a:gd name="connsiteY4" fmla="*/ 9525 h 4931923"/>
              <a:gd name="connsiteX0" fmla="*/ 4057650 w 12192000"/>
              <a:gd name="connsiteY0" fmla="*/ 9525 h 4931923"/>
              <a:gd name="connsiteX1" fmla="*/ 12192000 w 12192000"/>
              <a:gd name="connsiteY1" fmla="*/ 0 h 4931923"/>
              <a:gd name="connsiteX2" fmla="*/ 12192000 w 12192000"/>
              <a:gd name="connsiteY2" fmla="*/ 4931923 h 4931923"/>
              <a:gd name="connsiteX3" fmla="*/ 0 w 12192000"/>
              <a:gd name="connsiteY3" fmla="*/ 4931923 h 4931923"/>
              <a:gd name="connsiteX4" fmla="*/ 4057650 w 12192000"/>
              <a:gd name="connsiteY4" fmla="*/ 9525 h 4931923"/>
              <a:gd name="connsiteX0" fmla="*/ 0 w 8134350"/>
              <a:gd name="connsiteY0" fmla="*/ 9525 h 6875023"/>
              <a:gd name="connsiteX1" fmla="*/ 8134350 w 8134350"/>
              <a:gd name="connsiteY1" fmla="*/ 0 h 6875023"/>
              <a:gd name="connsiteX2" fmla="*/ 8134350 w 8134350"/>
              <a:gd name="connsiteY2" fmla="*/ 4931923 h 6875023"/>
              <a:gd name="connsiteX3" fmla="*/ 4086225 w 8134350"/>
              <a:gd name="connsiteY3" fmla="*/ 6875023 h 6875023"/>
              <a:gd name="connsiteX4" fmla="*/ 0 w 8134350"/>
              <a:gd name="connsiteY4" fmla="*/ 9525 h 6875023"/>
              <a:gd name="connsiteX0" fmla="*/ 0 w 8143875"/>
              <a:gd name="connsiteY0" fmla="*/ 9525 h 6875023"/>
              <a:gd name="connsiteX1" fmla="*/ 8134350 w 8143875"/>
              <a:gd name="connsiteY1" fmla="*/ 0 h 6875023"/>
              <a:gd name="connsiteX2" fmla="*/ 8143875 w 8143875"/>
              <a:gd name="connsiteY2" fmla="*/ 6855973 h 6875023"/>
              <a:gd name="connsiteX3" fmla="*/ 4086225 w 8143875"/>
              <a:gd name="connsiteY3" fmla="*/ 6875023 h 6875023"/>
              <a:gd name="connsiteX4" fmla="*/ 0 w 8143875"/>
              <a:gd name="connsiteY4" fmla="*/ 9525 h 6875023"/>
              <a:gd name="connsiteX0" fmla="*/ 0 w 8134350"/>
              <a:gd name="connsiteY0" fmla="*/ 0 h 6884548"/>
              <a:gd name="connsiteX1" fmla="*/ 8124825 w 8134350"/>
              <a:gd name="connsiteY1" fmla="*/ 9525 h 6884548"/>
              <a:gd name="connsiteX2" fmla="*/ 8134350 w 8134350"/>
              <a:gd name="connsiteY2" fmla="*/ 6865498 h 6884548"/>
              <a:gd name="connsiteX3" fmla="*/ 4076700 w 8134350"/>
              <a:gd name="connsiteY3" fmla="*/ 6884548 h 6884548"/>
              <a:gd name="connsiteX4" fmla="*/ 0 w 8134350"/>
              <a:gd name="connsiteY4" fmla="*/ 0 h 6884548"/>
              <a:gd name="connsiteX0" fmla="*/ 0 w 12239625"/>
              <a:gd name="connsiteY0" fmla="*/ 0 h 6875023"/>
              <a:gd name="connsiteX1" fmla="*/ 12230100 w 12239625"/>
              <a:gd name="connsiteY1" fmla="*/ 0 h 6875023"/>
              <a:gd name="connsiteX2" fmla="*/ 12239625 w 12239625"/>
              <a:gd name="connsiteY2" fmla="*/ 6855973 h 6875023"/>
              <a:gd name="connsiteX3" fmla="*/ 8181975 w 12239625"/>
              <a:gd name="connsiteY3" fmla="*/ 6875023 h 6875023"/>
              <a:gd name="connsiteX4" fmla="*/ 0 w 12239625"/>
              <a:gd name="connsiteY4" fmla="*/ 0 h 6875023"/>
              <a:gd name="connsiteX0" fmla="*/ 0 w 12239625"/>
              <a:gd name="connsiteY0" fmla="*/ 0 h 6875023"/>
              <a:gd name="connsiteX1" fmla="*/ 7648575 w 12239625"/>
              <a:gd name="connsiteY1" fmla="*/ 0 h 6875023"/>
              <a:gd name="connsiteX2" fmla="*/ 12239625 w 12239625"/>
              <a:gd name="connsiteY2" fmla="*/ 6855973 h 6875023"/>
              <a:gd name="connsiteX3" fmla="*/ 8181975 w 12239625"/>
              <a:gd name="connsiteY3" fmla="*/ 6875023 h 6875023"/>
              <a:gd name="connsiteX4" fmla="*/ 0 w 12239625"/>
              <a:gd name="connsiteY4" fmla="*/ 0 h 6875023"/>
              <a:gd name="connsiteX0" fmla="*/ 0 w 12239625"/>
              <a:gd name="connsiteY0" fmla="*/ 9525 h 6884548"/>
              <a:gd name="connsiteX1" fmla="*/ 8143875 w 12239625"/>
              <a:gd name="connsiteY1" fmla="*/ 0 h 6884548"/>
              <a:gd name="connsiteX2" fmla="*/ 12239625 w 12239625"/>
              <a:gd name="connsiteY2" fmla="*/ 6865498 h 6884548"/>
              <a:gd name="connsiteX3" fmla="*/ 8181975 w 12239625"/>
              <a:gd name="connsiteY3" fmla="*/ 6884548 h 6884548"/>
              <a:gd name="connsiteX4" fmla="*/ 0 w 12239625"/>
              <a:gd name="connsiteY4" fmla="*/ 9525 h 6884548"/>
              <a:gd name="connsiteX0" fmla="*/ 0 w 12239625"/>
              <a:gd name="connsiteY0" fmla="*/ 9525 h 6894073"/>
              <a:gd name="connsiteX1" fmla="*/ 8143875 w 12239625"/>
              <a:gd name="connsiteY1" fmla="*/ 0 h 6894073"/>
              <a:gd name="connsiteX2" fmla="*/ 12239625 w 12239625"/>
              <a:gd name="connsiteY2" fmla="*/ 6865498 h 6894073"/>
              <a:gd name="connsiteX3" fmla="*/ 19050 w 12239625"/>
              <a:gd name="connsiteY3" fmla="*/ 6894073 h 6894073"/>
              <a:gd name="connsiteX4" fmla="*/ 0 w 12239625"/>
              <a:gd name="connsiteY4" fmla="*/ 9525 h 6894073"/>
              <a:gd name="connsiteX0" fmla="*/ 0 w 8143875"/>
              <a:gd name="connsiteY0" fmla="*/ 9525 h 6894073"/>
              <a:gd name="connsiteX1" fmla="*/ 8143875 w 8143875"/>
              <a:gd name="connsiteY1" fmla="*/ 0 h 6894073"/>
              <a:gd name="connsiteX2" fmla="*/ 5267325 w 8143875"/>
              <a:gd name="connsiteY2" fmla="*/ 6894073 h 6894073"/>
              <a:gd name="connsiteX3" fmla="*/ 19050 w 8143875"/>
              <a:gd name="connsiteY3" fmla="*/ 6894073 h 6894073"/>
              <a:gd name="connsiteX4" fmla="*/ 0 w 8143875"/>
              <a:gd name="connsiteY4" fmla="*/ 9525 h 6894073"/>
              <a:gd name="connsiteX0" fmla="*/ 0 w 8143875"/>
              <a:gd name="connsiteY0" fmla="*/ 9525 h 6922648"/>
              <a:gd name="connsiteX1" fmla="*/ 8143875 w 8143875"/>
              <a:gd name="connsiteY1" fmla="*/ 0 h 6922648"/>
              <a:gd name="connsiteX2" fmla="*/ 4429125 w 8143875"/>
              <a:gd name="connsiteY2" fmla="*/ 6922648 h 6922648"/>
              <a:gd name="connsiteX3" fmla="*/ 19050 w 8143875"/>
              <a:gd name="connsiteY3" fmla="*/ 6894073 h 6922648"/>
              <a:gd name="connsiteX4" fmla="*/ 0 w 8143875"/>
              <a:gd name="connsiteY4" fmla="*/ 9525 h 6922648"/>
              <a:gd name="connsiteX0" fmla="*/ 0 w 8143875"/>
              <a:gd name="connsiteY0" fmla="*/ 9525 h 7008373"/>
              <a:gd name="connsiteX1" fmla="*/ 8143875 w 8143875"/>
              <a:gd name="connsiteY1" fmla="*/ 0 h 7008373"/>
              <a:gd name="connsiteX2" fmla="*/ 3924300 w 8143875"/>
              <a:gd name="connsiteY2" fmla="*/ 7008373 h 7008373"/>
              <a:gd name="connsiteX3" fmla="*/ 19050 w 8143875"/>
              <a:gd name="connsiteY3" fmla="*/ 6894073 h 7008373"/>
              <a:gd name="connsiteX4" fmla="*/ 0 w 8143875"/>
              <a:gd name="connsiteY4" fmla="*/ 9525 h 7008373"/>
              <a:gd name="connsiteX0" fmla="*/ 0 w 8143875"/>
              <a:gd name="connsiteY0" fmla="*/ 9525 h 6894073"/>
              <a:gd name="connsiteX1" fmla="*/ 8143875 w 8143875"/>
              <a:gd name="connsiteY1" fmla="*/ 0 h 6894073"/>
              <a:gd name="connsiteX2" fmla="*/ 4086225 w 8143875"/>
              <a:gd name="connsiteY2" fmla="*/ 6855973 h 6894073"/>
              <a:gd name="connsiteX3" fmla="*/ 19050 w 8143875"/>
              <a:gd name="connsiteY3" fmla="*/ 6894073 h 6894073"/>
              <a:gd name="connsiteX4" fmla="*/ 0 w 8143875"/>
              <a:gd name="connsiteY4" fmla="*/ 9525 h 6894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3875" h="6894073">
                <a:moveTo>
                  <a:pt x="0" y="9525"/>
                </a:moveTo>
                <a:lnTo>
                  <a:pt x="8143875" y="0"/>
                </a:lnTo>
                <a:lnTo>
                  <a:pt x="4086225" y="6855973"/>
                </a:lnTo>
                <a:lnTo>
                  <a:pt x="19050" y="6894073"/>
                </a:lnTo>
                <a:lnTo>
                  <a:pt x="0" y="9525"/>
                </a:lnTo>
                <a:close/>
              </a:path>
            </a:pathLst>
          </a:custGeom>
          <a:pattFill prst="narHorz">
            <a:fgClr>
              <a:schemeClr val="accent4"/>
            </a:fgClr>
            <a:bgClr>
              <a:schemeClr val="accent5"/>
            </a:bgClr>
          </a:pattFill>
        </p:spPr>
        <p:txBody>
          <a:bodyPr tIns="1737360" anchor="t" anchorCtr="0"/>
          <a:lstStyle>
            <a:lvl1pPr marL="0" indent="0" algn="ctr">
              <a:buNone/>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4">
            <a:extLst>
              <a:ext uri="{FF2B5EF4-FFF2-40B4-BE49-F238E27FC236}">
                <a16:creationId xmlns:a16="http://schemas.microsoft.com/office/drawing/2014/main" id="{01FE18FC-8376-4C36-B60A-01115B8DF36F}"/>
              </a:ext>
            </a:extLst>
          </p:cNvPr>
          <p:cNvSpPr>
            <a:spLocks noGrp="1"/>
          </p:cNvSpPr>
          <p:nvPr>
            <p:ph type="body" sz="quarter" idx="11" hasCustomPrompt="1"/>
          </p:nvPr>
        </p:nvSpPr>
        <p:spPr>
          <a:xfrm>
            <a:off x="6867525" y="2252200"/>
            <a:ext cx="5705475" cy="3395446"/>
          </a:xfrm>
          <a:custGeom>
            <a:avLst/>
            <a:gdLst>
              <a:gd name="connsiteX0" fmla="*/ 0 w 5715481"/>
              <a:gd name="connsiteY0" fmla="*/ 0 h 3385921"/>
              <a:gd name="connsiteX1" fmla="*/ 5715481 w 5715481"/>
              <a:gd name="connsiteY1" fmla="*/ 0 h 3385921"/>
              <a:gd name="connsiteX2" fmla="*/ 5715481 w 5715481"/>
              <a:gd name="connsiteY2" fmla="*/ 3385921 h 3385921"/>
              <a:gd name="connsiteX3" fmla="*/ 0 w 5715481"/>
              <a:gd name="connsiteY3" fmla="*/ 3385921 h 3385921"/>
              <a:gd name="connsiteX4" fmla="*/ 0 w 5715481"/>
              <a:gd name="connsiteY4" fmla="*/ 0 h 3385921"/>
              <a:gd name="connsiteX0" fmla="*/ 1638300 w 7353781"/>
              <a:gd name="connsiteY0" fmla="*/ 0 h 3385921"/>
              <a:gd name="connsiteX1" fmla="*/ 7353781 w 7353781"/>
              <a:gd name="connsiteY1" fmla="*/ 0 h 3385921"/>
              <a:gd name="connsiteX2" fmla="*/ 7353781 w 7353781"/>
              <a:gd name="connsiteY2" fmla="*/ 3385921 h 3385921"/>
              <a:gd name="connsiteX3" fmla="*/ 0 w 7353781"/>
              <a:gd name="connsiteY3" fmla="*/ 3309721 h 3385921"/>
              <a:gd name="connsiteX4" fmla="*/ 1638300 w 7353781"/>
              <a:gd name="connsiteY4" fmla="*/ 0 h 3385921"/>
              <a:gd name="connsiteX0" fmla="*/ 1962150 w 7353781"/>
              <a:gd name="connsiteY0" fmla="*/ 0 h 3395446"/>
              <a:gd name="connsiteX1" fmla="*/ 7353781 w 7353781"/>
              <a:gd name="connsiteY1" fmla="*/ 9525 h 3395446"/>
              <a:gd name="connsiteX2" fmla="*/ 7353781 w 7353781"/>
              <a:gd name="connsiteY2" fmla="*/ 3395446 h 3395446"/>
              <a:gd name="connsiteX3" fmla="*/ 0 w 7353781"/>
              <a:gd name="connsiteY3" fmla="*/ 3319246 h 3395446"/>
              <a:gd name="connsiteX4" fmla="*/ 1962150 w 7353781"/>
              <a:gd name="connsiteY4" fmla="*/ 0 h 339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3781" h="3395446">
                <a:moveTo>
                  <a:pt x="1962150" y="0"/>
                </a:moveTo>
                <a:lnTo>
                  <a:pt x="7353781" y="9525"/>
                </a:lnTo>
                <a:lnTo>
                  <a:pt x="7353781" y="3395446"/>
                </a:lnTo>
                <a:lnTo>
                  <a:pt x="0" y="3319246"/>
                </a:lnTo>
                <a:lnTo>
                  <a:pt x="1962150" y="0"/>
                </a:lnTo>
                <a:close/>
              </a:path>
            </a:pathLst>
          </a:custGeom>
        </p:spPr>
        <p:txBody>
          <a:bodyPr lIns="0" tIns="0" rIns="0" bIns="0"/>
          <a:lstStyle>
            <a:lvl1pPr marL="0" indent="0">
              <a:buNone/>
              <a:defRPr sz="3500" b="0">
                <a:solidFill>
                  <a:schemeClr val="accent1"/>
                </a:solidFill>
                <a:latin typeface="Montserrat Light" pitchFamily="2" charset="0"/>
                <a:ea typeface="Roboto" pitchFamily="2" charset="0"/>
                <a:cs typeface="Arial" panose="020B0604020202020204" pitchFamily="34" charset="0"/>
              </a:defRPr>
            </a:lvl1pPr>
            <a:lvl2pPr marL="0" indent="0">
              <a:buNone/>
              <a:defRPr sz="2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Presentation Title Here</a:t>
            </a:r>
          </a:p>
          <a:p>
            <a:pPr lvl="1"/>
            <a:r>
              <a:rPr lang="en-US"/>
              <a:t>Add Sub Title (if there is one)</a:t>
            </a:r>
          </a:p>
        </p:txBody>
      </p:sp>
      <p:sp>
        <p:nvSpPr>
          <p:cNvPr id="12" name="Text Placeholder 13">
            <a:extLst>
              <a:ext uri="{FF2B5EF4-FFF2-40B4-BE49-F238E27FC236}">
                <a16:creationId xmlns:a16="http://schemas.microsoft.com/office/drawing/2014/main" id="{A3499CE5-5E87-449D-B1A1-A7BCC1CFD7AC}"/>
              </a:ext>
            </a:extLst>
          </p:cNvPr>
          <p:cNvSpPr>
            <a:spLocks noGrp="1"/>
          </p:cNvSpPr>
          <p:nvPr>
            <p:ph type="body" sz="quarter" idx="12" hasCustomPrompt="1"/>
          </p:nvPr>
        </p:nvSpPr>
        <p:spPr>
          <a:xfrm>
            <a:off x="4824299" y="5924285"/>
            <a:ext cx="7191857" cy="718152"/>
          </a:xfrm>
          <a:prstGeom prst="rect">
            <a:avLst/>
          </a:prstGeom>
        </p:spPr>
        <p:txBody>
          <a:bodyPr lIns="0" tIns="0" rIns="0" bIns="0"/>
          <a:lstStyle>
            <a:lvl1pPr marL="0" indent="0">
              <a:buNone/>
              <a:defRPr sz="1500" b="1" i="0">
                <a:solidFill>
                  <a:schemeClr val="tx2">
                    <a:lumMod val="50000"/>
                  </a:schemeClr>
                </a:solidFill>
                <a:latin typeface="Montserra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Title</a:t>
            </a:r>
            <a:br>
              <a:rPr lang="en-US"/>
            </a:br>
            <a:r>
              <a:rPr lang="en-US"/>
              <a:t>and Date </a:t>
            </a:r>
          </a:p>
        </p:txBody>
      </p:sp>
      <p:pic>
        <p:nvPicPr>
          <p:cNvPr id="13" name="Picture 12">
            <a:extLst>
              <a:ext uri="{FF2B5EF4-FFF2-40B4-BE49-F238E27FC236}">
                <a16:creationId xmlns:a16="http://schemas.microsoft.com/office/drawing/2014/main" id="{A7BDE6CF-6BA4-48E8-AE58-6273464E9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982255" y="5924284"/>
            <a:ext cx="2595495" cy="718152"/>
          </a:xfrm>
          <a:prstGeom prst="rect">
            <a:avLst/>
          </a:prstGeom>
        </p:spPr>
      </p:pic>
      <p:pic>
        <p:nvPicPr>
          <p:cNvPr id="5" name="Picture 4">
            <a:extLst>
              <a:ext uri="{FF2B5EF4-FFF2-40B4-BE49-F238E27FC236}">
                <a16:creationId xmlns:a16="http://schemas.microsoft.com/office/drawing/2014/main" id="{BF19A472-C4C6-4E9F-BE8E-39243D1C14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6938" y="433958"/>
            <a:ext cx="2026924" cy="560833"/>
          </a:xfrm>
          <a:prstGeom prst="rect">
            <a:avLst/>
          </a:prstGeom>
        </p:spPr>
      </p:pic>
      <p:pic>
        <p:nvPicPr>
          <p:cNvPr id="14" name="Picture 13">
            <a:extLst>
              <a:ext uri="{FF2B5EF4-FFF2-40B4-BE49-F238E27FC236}">
                <a16:creationId xmlns:a16="http://schemas.microsoft.com/office/drawing/2014/main" id="{AE2DE43F-76A6-4D98-8882-3173191BA1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27432" y="4863083"/>
            <a:ext cx="2026924" cy="560833"/>
          </a:xfrm>
          <a:prstGeom prst="rect">
            <a:avLst/>
          </a:prstGeom>
        </p:spPr>
      </p:pic>
    </p:spTree>
    <p:extLst>
      <p:ext uri="{BB962C8B-B14F-4D97-AF65-F5344CB8AC3E}">
        <p14:creationId xmlns:p14="http://schemas.microsoft.com/office/powerpoint/2010/main" val="427585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mall-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rgbClr val="006BA6"/>
                </a:solidFill>
                <a:latin typeface="Montserrat" pitchFamily="2" charset="0"/>
                <a:ea typeface="Roboto" pitchFamily="2" charset="0"/>
                <a:cs typeface="Arial" panose="020B0604020202020204" pitchFamily="34" charset="0"/>
              </a:defRPr>
            </a:lvl1pPr>
            <a:lvl2pPr marL="0" indent="0">
              <a:buNone/>
              <a:defRPr sz="3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6" name="Picture Placeholder 5">
            <a:extLst>
              <a:ext uri="{FF2B5EF4-FFF2-40B4-BE49-F238E27FC236}">
                <a16:creationId xmlns:a16="http://schemas.microsoft.com/office/drawing/2014/main" id="{17A56B23-6FD4-4854-A7A7-0EBAE3DD6126}"/>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latin typeface="Montserrat Light"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pic>
        <p:nvPicPr>
          <p:cNvPr id="9" name="Picture 8">
            <a:extLst>
              <a:ext uri="{FF2B5EF4-FFF2-40B4-BE49-F238E27FC236}">
                <a16:creationId xmlns:a16="http://schemas.microsoft.com/office/drawing/2014/main" id="{5D209D64-36E8-4F0E-AF11-CDDCFF3EFE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54147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mall-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FD07CEBD-C5A9-4D33-A48F-456B6362BF30}"/>
              </a:ext>
            </a:extLst>
          </p:cNvPr>
          <p:cNvSpPr>
            <a:spLocks noGrp="1"/>
          </p:cNvSpPr>
          <p:nvPr>
            <p:ph type="body" sz="quarter" idx="14" hasCustomPrompt="1"/>
          </p:nvPr>
        </p:nvSpPr>
        <p:spPr>
          <a:xfrm>
            <a:off x="348571" y="5406886"/>
            <a:ext cx="7744841" cy="1227377"/>
          </a:xfrm>
          <a:prstGeom prst="rect">
            <a:avLst/>
          </a:prstGeom>
        </p:spPr>
        <p:txBody>
          <a:bodyPr lIns="0" tIns="0" rIns="0" bIns="0"/>
          <a:lstStyle>
            <a:lvl1pPr marL="0" indent="0">
              <a:buNone/>
              <a:defRPr sz="2000" b="1" i="0">
                <a:solidFill>
                  <a:schemeClr val="bg1"/>
                </a:solidFill>
                <a:latin typeface="Montserrat" pitchFamily="2" charset="0"/>
                <a:ea typeface="Roboto"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840D9923-0D77-43FB-9123-FE9ED3F6C63A}"/>
              </a:ext>
            </a:extLst>
          </p:cNvPr>
          <p:cNvSpPr>
            <a:spLocks noGrp="1"/>
          </p:cNvSpPr>
          <p:nvPr>
            <p:ph type="pic" sz="quarter" idx="15"/>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latin typeface="Montserrat Light"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ext Placeholder 4">
            <a:extLst>
              <a:ext uri="{FF2B5EF4-FFF2-40B4-BE49-F238E27FC236}">
                <a16:creationId xmlns:a16="http://schemas.microsoft.com/office/drawing/2014/main" id="{573BF6AA-2E9E-4FB9-A6C9-2D5D7ED63DEB}"/>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3"/>
                </a:solidFill>
                <a:latin typeface="Montserrat" pitchFamily="2" charset="0"/>
                <a:ea typeface="Roboto" pitchFamily="2" charset="0"/>
                <a:cs typeface="Arial" panose="020B0604020202020204" pitchFamily="34" charset="0"/>
              </a:defRPr>
            </a:lvl1pPr>
            <a:lvl2pPr marL="0" indent="0">
              <a:buNone/>
              <a:defRPr sz="3500">
                <a:solidFill>
                  <a:schemeClr val="tx2">
                    <a:lumMod val="50000"/>
                  </a:schemeClr>
                </a:solidFill>
                <a:latin typeface="Montserrat Light" pitchFamily="2"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0" name="Picture 9">
            <a:extLst>
              <a:ext uri="{FF2B5EF4-FFF2-40B4-BE49-F238E27FC236}">
                <a16:creationId xmlns:a16="http://schemas.microsoft.com/office/drawing/2014/main" id="{F2B3ACF6-16F6-496D-92F8-DAC4542D16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90049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Large-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2">
            <a:extLst>
              <a:ext uri="{FF2B5EF4-FFF2-40B4-BE49-F238E27FC236}">
                <a16:creationId xmlns:a16="http://schemas.microsoft.com/office/drawing/2014/main" id="{F0CEF28F-113E-47A6-B837-5FCAFD3349E8}"/>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sz="1500">
                <a:latin typeface="Montserrat Light" pitchFamily="2" charset="0"/>
              </a:defRPr>
            </a:lvl1pPr>
          </a:lstStyle>
          <a:p>
            <a:r>
              <a:rPr lang="en-US"/>
              <a:t>Click icon to add picture</a:t>
            </a:r>
          </a:p>
        </p:txBody>
      </p:sp>
      <p:sp>
        <p:nvSpPr>
          <p:cNvPr id="10" name="Text Placeholder 13">
            <a:extLst>
              <a:ext uri="{FF2B5EF4-FFF2-40B4-BE49-F238E27FC236}">
                <a16:creationId xmlns:a16="http://schemas.microsoft.com/office/drawing/2014/main" id="{6ABDE0D6-58E7-4F94-88DB-09D576EAE93C}"/>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Montserrat Ligh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3" name="Title 1">
            <a:extLst>
              <a:ext uri="{FF2B5EF4-FFF2-40B4-BE49-F238E27FC236}">
                <a16:creationId xmlns:a16="http://schemas.microsoft.com/office/drawing/2014/main" id="{B42BFF6C-36CC-48DB-B3EE-8FBD4AE6D284}"/>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Montserrat" pitchFamily="2" charset="0"/>
                <a:ea typeface="Roboto" pitchFamily="2" charset="0"/>
                <a:cs typeface="Arial" panose="020B0604020202020204" pitchFamily="34" charset="0"/>
              </a:defRPr>
            </a:lvl1pPr>
          </a:lstStyle>
          <a:p>
            <a:r>
              <a:rPr lang="en-US"/>
              <a:t>Add Title Here </a:t>
            </a:r>
          </a:p>
        </p:txBody>
      </p:sp>
      <p:pic>
        <p:nvPicPr>
          <p:cNvPr id="11" name="Picture 10">
            <a:extLst>
              <a:ext uri="{FF2B5EF4-FFF2-40B4-BE49-F238E27FC236}">
                <a16:creationId xmlns:a16="http://schemas.microsoft.com/office/drawing/2014/main" id="{DAF764BB-06EC-4DF6-A0A9-82ECE1C779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401716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298C7DF-4700-463B-A7E8-438CEF65CBF4}"/>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4" name="Title Placeholder 3">
            <a:extLst>
              <a:ext uri="{FF2B5EF4-FFF2-40B4-BE49-F238E27FC236}">
                <a16:creationId xmlns:a16="http://schemas.microsoft.com/office/drawing/2014/main" id="{2AD0B725-CFFB-4C8F-9AE9-2B6ADC7278A5}"/>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536709376"/>
      </p:ext>
    </p:extLst>
  </p:cSld>
  <p:clrMap bg1="lt1" tx1="dk1" bg2="lt2" tx2="dk2" accent1="accent1" accent2="accent2" accent3="accent3" accent4="accent4" accent5="accent5" accent6="accent6" hlink="hlink" folHlink="folHlink"/>
  <p:sldLayoutIdLst>
    <p:sldLayoutId id="2147483671" r:id="rId1"/>
    <p:sldLayoutId id="2147483767" r:id="rId2"/>
    <p:sldLayoutId id="2147483789" r:id="rId3"/>
    <p:sldLayoutId id="2147483766" r:id="rId4"/>
    <p:sldLayoutId id="2147483763" r:id="rId5"/>
    <p:sldLayoutId id="2147483764" r:id="rId6"/>
    <p:sldLayoutId id="2147483739" r:id="rId7"/>
    <p:sldLayoutId id="2147483738" r:id="rId8"/>
    <p:sldLayoutId id="2147483736" r:id="rId9"/>
    <p:sldLayoutId id="2147483663" r:id="rId10"/>
    <p:sldLayoutId id="2147483793" r:id="rId11"/>
    <p:sldLayoutId id="2147483790" r:id="rId12"/>
    <p:sldLayoutId id="2147483792" r:id="rId13"/>
    <p:sldLayoutId id="2147483794" r:id="rId14"/>
  </p:sldLayoutIdLst>
  <p:txStyles>
    <p:titleStyle>
      <a:lvl1pPr algn="l" defTabSz="914400" rtl="0" eaLnBrk="1" latinLnBrk="0" hangingPunct="1">
        <a:lnSpc>
          <a:spcPct val="90000"/>
        </a:lnSpc>
        <a:spcBef>
          <a:spcPct val="0"/>
        </a:spcBef>
        <a:buNone/>
        <a:defRPr sz="5000" b="1"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228601" y="264685"/>
            <a:ext cx="11601449" cy="1325563"/>
          </a:xfrm>
          <a:prstGeom prst="rect">
            <a:avLst/>
          </a:prstGeom>
        </p:spPr>
        <p:txBody>
          <a:bodyPr vert="horz" lIns="0" tIns="0" rIns="0" bIns="0" rtlCol="0" anchor="t">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228601" y="2136921"/>
            <a:ext cx="11293405" cy="4351338"/>
          </a:xfrm>
          <a:prstGeom prst="rect">
            <a:avLst/>
          </a:prstGeom>
        </p:spPr>
        <p:txBody>
          <a:bodyPr vert="horz" lIns="0" tIns="0" rIns="0" bIns="0" rtlCol="0">
            <a:noAutofit/>
          </a:bodyPr>
          <a:lstStyle/>
          <a:p>
            <a:pPr lvl="0"/>
            <a:r>
              <a:rPr lang="en-US"/>
              <a:t>Click to edit Master text styles</a:t>
            </a:r>
          </a:p>
          <a:p>
            <a:pPr lvl="1"/>
            <a:r>
              <a:rPr lang="en-US"/>
              <a:t>Non-bulleted copy</a:t>
            </a:r>
          </a:p>
          <a:p>
            <a:pPr lvl="2"/>
            <a:r>
              <a:rPr lang="en-US"/>
              <a:t>First bullet</a:t>
            </a:r>
          </a:p>
          <a:p>
            <a:pPr lvl="3"/>
            <a:r>
              <a:rPr lang="en-US"/>
              <a:t>Second bullet</a:t>
            </a:r>
          </a:p>
          <a:p>
            <a:pPr lvl="4"/>
            <a:r>
              <a:rPr lang="en-US"/>
              <a:t>Third bullet</a:t>
            </a:r>
          </a:p>
          <a:p>
            <a:pPr lvl="3"/>
            <a:endParaRPr lang="en-US"/>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15" r:id="rId1"/>
    <p:sldLayoutId id="2147483783" r:id="rId2"/>
    <p:sldLayoutId id="2147483784" r:id="rId3"/>
    <p:sldLayoutId id="2147483785" r:id="rId4"/>
    <p:sldLayoutId id="2147483786" r:id="rId5"/>
    <p:sldLayoutId id="2147483787" r:id="rId6"/>
    <p:sldLayoutId id="2147483788" r:id="rId7"/>
    <p:sldLayoutId id="2147483744" r:id="rId8"/>
    <p:sldLayoutId id="2147483769" r:id="rId9"/>
    <p:sldLayoutId id="2147483765" r:id="rId10"/>
    <p:sldLayoutId id="2147483770" r:id="rId11"/>
    <p:sldLayoutId id="2147483771" r:id="rId12"/>
    <p:sldLayoutId id="2147483779" r:id="rId13"/>
    <p:sldLayoutId id="2147483780" r:id="rId14"/>
    <p:sldLayoutId id="2147483772" r:id="rId15"/>
    <p:sldLayoutId id="2147483774" r:id="rId16"/>
    <p:sldLayoutId id="2147483778" r:id="rId17"/>
    <p:sldLayoutId id="2147483773" r:id="rId18"/>
    <p:sldLayoutId id="2147483775" r:id="rId19"/>
    <p:sldLayoutId id="2147483776" r:id="rId20"/>
    <p:sldLayoutId id="2147483777" r:id="rId21"/>
    <p:sldLayoutId id="2147483782" r:id="rId22"/>
    <p:sldLayoutId id="2147483781" r:id="rId23"/>
    <p:sldLayoutId id="2147483747" r:id="rId24"/>
    <p:sldLayoutId id="2147483749" r:id="rId25"/>
    <p:sldLayoutId id="2147483750" r:id="rId26"/>
    <p:sldLayoutId id="2147483748" r:id="rId27"/>
    <p:sldLayoutId id="2147483751" r:id="rId28"/>
    <p:sldLayoutId id="2147483752" r:id="rId29"/>
    <p:sldLayoutId id="2147483753" r:id="rId30"/>
    <p:sldLayoutId id="2147483754" r:id="rId31"/>
    <p:sldLayoutId id="2147483755" r:id="rId32"/>
    <p:sldLayoutId id="2147483756" r:id="rId33"/>
    <p:sldLayoutId id="2147483758" r:id="rId34"/>
    <p:sldLayoutId id="2147483759" r:id="rId35"/>
    <p:sldLayoutId id="2147483760" r:id="rId36"/>
    <p:sldLayoutId id="2147483761" r:id="rId37"/>
    <p:sldLayoutId id="2147483762" r:id="rId38"/>
    <p:sldLayoutId id="2147483795" r:id="rId39"/>
  </p:sldLayoutIdLst>
  <p:txStyles>
    <p:titleStyle>
      <a:lvl1pPr algn="l" defTabSz="914400" rtl="0" eaLnBrk="1" latinLnBrk="0" hangingPunct="1">
        <a:lnSpc>
          <a:spcPct val="90000"/>
        </a:lnSpc>
        <a:spcBef>
          <a:spcPct val="0"/>
        </a:spcBef>
        <a:buNone/>
        <a:defRPr sz="3500" kern="1200">
          <a:solidFill>
            <a:schemeClr val="accent1"/>
          </a:solidFill>
          <a:latin typeface="Montserrat Light" pitchFamily="2" charset="0"/>
          <a:ea typeface="+mj-ea"/>
          <a:cs typeface="+mj-cs"/>
        </a:defRPr>
      </a:lvl1pPr>
    </p:titleStyle>
    <p:bodyStyle>
      <a:lvl1pPr marL="0" indent="0" algn="l" defTabSz="914400" rtl="0" eaLnBrk="1" latinLnBrk="0" hangingPunct="1">
        <a:lnSpc>
          <a:spcPct val="90000"/>
        </a:lnSpc>
        <a:spcBef>
          <a:spcPts val="1800"/>
        </a:spcBef>
        <a:buFont typeface="Arial" panose="020B0604020202020204" pitchFamily="34" charset="0"/>
        <a:buNone/>
        <a:defRPr sz="2000" b="1" kern="1200">
          <a:solidFill>
            <a:schemeClr val="accent1"/>
          </a:solidFill>
          <a:latin typeface="Montserrat" pitchFamily="2" charset="0"/>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000" kern="1200">
          <a:solidFill>
            <a:schemeClr val="tx2">
              <a:lumMod val="50000"/>
            </a:schemeClr>
          </a:solidFill>
          <a:latin typeface="Montserrat Light" pitchFamily="2" charset="0"/>
          <a:ea typeface="+mn-ea"/>
          <a:cs typeface="+mn-cs"/>
        </a:defRPr>
      </a:lvl2pPr>
      <a:lvl3pPr marL="182880" indent="-182880" algn="l" defTabSz="914400" rtl="0" eaLnBrk="1" latinLnBrk="0" hangingPunct="1">
        <a:lnSpc>
          <a:spcPct val="90000"/>
        </a:lnSpc>
        <a:spcBef>
          <a:spcPts val="900"/>
        </a:spcBef>
        <a:buClr>
          <a:schemeClr val="tx2"/>
        </a:buClr>
        <a:buFont typeface="Montserrat Light" pitchFamily="2" charset="0"/>
        <a:buChar char="&gt;"/>
        <a:defRPr sz="2000" kern="1200">
          <a:solidFill>
            <a:schemeClr val="tx2">
              <a:lumMod val="50000"/>
            </a:schemeClr>
          </a:solidFill>
          <a:latin typeface="Montserrat Light" pitchFamily="2" charset="0"/>
          <a:ea typeface="+mn-ea"/>
          <a:cs typeface="+mn-cs"/>
        </a:defRPr>
      </a:lvl3pPr>
      <a:lvl4pPr marL="548640" indent="-182880" algn="l" defTabSz="914400" rtl="0" eaLnBrk="1" latinLnBrk="0" hangingPunct="1">
        <a:lnSpc>
          <a:spcPct val="90000"/>
        </a:lnSpc>
        <a:spcBef>
          <a:spcPts val="300"/>
        </a:spcBef>
        <a:buClr>
          <a:schemeClr val="tx2"/>
        </a:buClr>
        <a:buFont typeface="Roboto Lt" pitchFamily="2" charset="0"/>
        <a:buChar char="-"/>
        <a:defRPr sz="1500" kern="1200">
          <a:solidFill>
            <a:schemeClr val="tx2">
              <a:lumMod val="50000"/>
            </a:schemeClr>
          </a:solidFill>
          <a:latin typeface="Montserrat Light" pitchFamily="2" charset="0"/>
          <a:ea typeface="+mn-ea"/>
          <a:cs typeface="+mn-cs"/>
        </a:defRPr>
      </a:lvl4pPr>
      <a:lvl5pPr marL="914400" indent="-182880"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lumMod val="50000"/>
            </a:schemeClr>
          </a:solidFill>
          <a:latin typeface="Montserrat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8.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s://portal.nyserda.ny.gov/CORE_Solicitation_Detail_Page?SolicitationId=a0r8z000000GZY3AAO&amp;_gl=1*1u3257d*_ga*MTExOTg5Njg0Ny4xNzA4NDU4OTM0*_ga_DRYJB34TXH*MTcwODYzNTc5MS4zLjAuMTcwODYzNTc5My41OC4wLjA.*_gcl_au*MTI0MjQ1MjM4NS4xNzA4NDU4OTM1"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Tier4@nyserda.ny.gov"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s://documents.dps.ny.gov/public/MatterManagement/CaseMaster.aspx?MatterCaseNo=22-T-0558"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hyperlink" Target="https://documents.dps.ny.gov/public/MatterManagement/CaseMaster.aspx?MatterCaseNo=10-T-0139"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ity skyline with lights and a body of water&#10;&#10;Description automatically generated">
            <a:extLst>
              <a:ext uri="{FF2B5EF4-FFF2-40B4-BE49-F238E27FC236}">
                <a16:creationId xmlns:a16="http://schemas.microsoft.com/office/drawing/2014/main" id="{4E8BA023-79F2-566B-63AE-2121D9688E5C}"/>
              </a:ext>
            </a:extLst>
          </p:cNvPr>
          <p:cNvPicPr>
            <a:picLocks noGrp="1" noChangeAspect="1"/>
          </p:cNvPicPr>
          <p:nvPr>
            <p:ph type="pic" sz="quarter" idx="13"/>
          </p:nvPr>
        </p:nvPicPr>
        <p:blipFill>
          <a:blip r:embed="rId2">
            <a:alphaModFix amt="20000"/>
            <a:extLst>
              <a:ext uri="{28A0092B-C50C-407E-A947-70E740481C1C}">
                <a14:useLocalDpi xmlns:a14="http://schemas.microsoft.com/office/drawing/2010/main" val="0"/>
              </a:ext>
            </a:extLst>
          </a:blip>
          <a:srcRect l="5730" r="5730"/>
          <a:stretch>
            <a:fillRect/>
          </a:stretch>
        </p:blipFill>
        <p:spPr/>
      </p:pic>
      <p:sp>
        <p:nvSpPr>
          <p:cNvPr id="3" name="Text Placeholder 2">
            <a:extLst>
              <a:ext uri="{FF2B5EF4-FFF2-40B4-BE49-F238E27FC236}">
                <a16:creationId xmlns:a16="http://schemas.microsoft.com/office/drawing/2014/main" id="{40A08E01-B83C-81AD-4056-F5AEE50AE305}"/>
              </a:ext>
            </a:extLst>
          </p:cNvPr>
          <p:cNvSpPr>
            <a:spLocks noGrp="1"/>
          </p:cNvSpPr>
          <p:nvPr>
            <p:ph type="body" sz="quarter" idx="12"/>
          </p:nvPr>
        </p:nvSpPr>
        <p:spPr>
          <a:xfrm>
            <a:off x="237643" y="6109855"/>
            <a:ext cx="7191857" cy="532582"/>
          </a:xfrm>
        </p:spPr>
        <p:txBody>
          <a:bodyPr/>
          <a:lstStyle/>
          <a:p>
            <a:r>
              <a:rPr lang="en-US"/>
              <a:t>March 7, 2024  |  12:00 PM</a:t>
            </a:r>
          </a:p>
          <a:p>
            <a:endParaRPr lang="en-US"/>
          </a:p>
        </p:txBody>
      </p:sp>
      <p:sp>
        <p:nvSpPr>
          <p:cNvPr id="4" name="Text Placeholder 3">
            <a:extLst>
              <a:ext uri="{FF2B5EF4-FFF2-40B4-BE49-F238E27FC236}">
                <a16:creationId xmlns:a16="http://schemas.microsoft.com/office/drawing/2014/main" id="{802A8B21-410A-A0F7-F1B6-9C8A3397C750}"/>
              </a:ext>
            </a:extLst>
          </p:cNvPr>
          <p:cNvSpPr>
            <a:spLocks noGrp="1"/>
          </p:cNvSpPr>
          <p:nvPr>
            <p:ph type="body" sz="quarter" idx="11"/>
          </p:nvPr>
        </p:nvSpPr>
        <p:spPr>
          <a:xfrm>
            <a:off x="237644" y="588818"/>
            <a:ext cx="11716712" cy="1151846"/>
          </a:xfrm>
        </p:spPr>
        <p:txBody>
          <a:bodyPr/>
          <a:lstStyle/>
          <a:p>
            <a:r>
              <a:rPr lang="en-US" b="1">
                <a:latin typeface="Montserrat" pitchFamily="2" charset="0"/>
              </a:rPr>
              <a:t>Bidder’s Conference RFP 5481:</a:t>
            </a:r>
          </a:p>
          <a:p>
            <a:r>
              <a:rPr lang="en-US">
                <a:solidFill>
                  <a:schemeClr val="accent6"/>
                </a:solidFill>
              </a:rPr>
              <a:t>Conceptual Design Services </a:t>
            </a:r>
            <a:br>
              <a:rPr lang="en-US">
                <a:solidFill>
                  <a:schemeClr val="accent6"/>
                </a:solidFill>
              </a:rPr>
            </a:br>
            <a:r>
              <a:rPr lang="en-US">
                <a:solidFill>
                  <a:schemeClr val="accent6"/>
                </a:solidFill>
              </a:rPr>
              <a:t>for Tier 4 Verification and Settlement</a:t>
            </a:r>
          </a:p>
        </p:txBody>
      </p:sp>
    </p:spTree>
    <p:extLst>
      <p:ext uri="{BB962C8B-B14F-4D97-AF65-F5344CB8AC3E}">
        <p14:creationId xmlns:p14="http://schemas.microsoft.com/office/powerpoint/2010/main" val="95103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8DAE-E27F-5126-DC0B-0359A635A038}"/>
              </a:ext>
            </a:extLst>
          </p:cNvPr>
          <p:cNvSpPr>
            <a:spLocks noGrp="1"/>
          </p:cNvSpPr>
          <p:nvPr>
            <p:ph type="title"/>
          </p:nvPr>
        </p:nvSpPr>
        <p:spPr/>
        <p:txBody>
          <a:bodyPr/>
          <a:lstStyle/>
          <a:p>
            <a:r>
              <a:rPr lang="en-US"/>
              <a:t>Why is Tier 4 REC Process Unique?</a:t>
            </a:r>
          </a:p>
        </p:txBody>
      </p:sp>
      <p:sp>
        <p:nvSpPr>
          <p:cNvPr id="4" name="Rectangle 3">
            <a:extLst>
              <a:ext uri="{FF2B5EF4-FFF2-40B4-BE49-F238E27FC236}">
                <a16:creationId xmlns:a16="http://schemas.microsoft.com/office/drawing/2014/main" id="{DBB32B96-733C-81CD-907E-3FDE3CA49841}"/>
              </a:ext>
            </a:extLst>
          </p:cNvPr>
          <p:cNvSpPr/>
          <p:nvPr/>
        </p:nvSpPr>
        <p:spPr>
          <a:xfrm>
            <a:off x="14644" y="1375327"/>
            <a:ext cx="12192000" cy="8074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18D187EF-51D4-E624-7D4D-6D517B9246C5}"/>
              </a:ext>
            </a:extLst>
          </p:cNvPr>
          <p:cNvSpPr>
            <a:spLocks noGrp="1"/>
          </p:cNvSpPr>
          <p:nvPr>
            <p:ph type="sldNum" sz="quarter" idx="4"/>
          </p:nvPr>
        </p:nvSpPr>
        <p:spPr>
          <a:xfrm>
            <a:off x="11649364" y="6492875"/>
            <a:ext cx="542636" cy="365125"/>
          </a:xfrm>
        </p:spPr>
        <p:txBody>
          <a:bodyPr/>
          <a:lstStyle/>
          <a:p>
            <a:fld id="{058CC6BB-C3D2-4223-AD7D-B48D1BB4495E}" type="slidenum">
              <a:rPr lang="en-US" smtClean="0"/>
              <a:pPr/>
              <a:t>10</a:t>
            </a:fld>
            <a:endParaRPr lang="en-US"/>
          </a:p>
        </p:txBody>
      </p:sp>
      <p:sp>
        <p:nvSpPr>
          <p:cNvPr id="6" name="Content Placeholder 2">
            <a:extLst>
              <a:ext uri="{FF2B5EF4-FFF2-40B4-BE49-F238E27FC236}">
                <a16:creationId xmlns:a16="http://schemas.microsoft.com/office/drawing/2014/main" id="{5DC34A83-F43C-B373-F978-E2B8AAEE9505}"/>
              </a:ext>
            </a:extLst>
          </p:cNvPr>
          <p:cNvSpPr txBox="1">
            <a:spLocks/>
          </p:cNvSpPr>
          <p:nvPr/>
        </p:nvSpPr>
        <p:spPr>
          <a:xfrm>
            <a:off x="463735" y="1509372"/>
            <a:ext cx="4591796" cy="3610062"/>
          </a:xfrm>
          <a:prstGeom prst="rect">
            <a:avLst/>
          </a:prstGeom>
        </p:spPr>
        <p:txBody>
          <a:bodyPr/>
          <a:lstStyle>
            <a:lvl1pPr marL="0" indent="0" algn="l" defTabSz="914400" rtl="0" eaLnBrk="1" latinLnBrk="0" hangingPunct="1">
              <a:lnSpc>
                <a:spcPct val="90000"/>
              </a:lnSpc>
              <a:spcBef>
                <a:spcPts val="1800"/>
              </a:spcBef>
              <a:buFont typeface="Arial" panose="020B0604020202020204" pitchFamily="34" charset="0"/>
              <a:buNone/>
              <a:defRPr sz="2000" b="1" kern="1200">
                <a:solidFill>
                  <a:schemeClr val="accent1"/>
                </a:solidFill>
                <a:latin typeface="Montserrat" pitchFamily="2" charset="0"/>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000" kern="1200">
                <a:solidFill>
                  <a:schemeClr val="tx2">
                    <a:lumMod val="50000"/>
                  </a:schemeClr>
                </a:solidFill>
                <a:latin typeface="Montserrat Light" pitchFamily="2" charset="0"/>
                <a:ea typeface="+mn-ea"/>
                <a:cs typeface="+mn-cs"/>
              </a:defRPr>
            </a:lvl2pPr>
            <a:lvl3pPr marL="182880" indent="-182880" algn="l" defTabSz="914400" rtl="0" eaLnBrk="1" latinLnBrk="0" hangingPunct="1">
              <a:lnSpc>
                <a:spcPct val="90000"/>
              </a:lnSpc>
              <a:spcBef>
                <a:spcPts val="900"/>
              </a:spcBef>
              <a:buClr>
                <a:schemeClr val="tx2"/>
              </a:buClr>
              <a:buFont typeface="Montserrat Light" pitchFamily="2" charset="0"/>
              <a:buChar char="&gt;"/>
              <a:defRPr sz="2000" kern="1200">
                <a:solidFill>
                  <a:schemeClr val="tx2">
                    <a:lumMod val="50000"/>
                  </a:schemeClr>
                </a:solidFill>
                <a:latin typeface="Montserrat Light" pitchFamily="2" charset="0"/>
                <a:ea typeface="+mn-ea"/>
                <a:cs typeface="+mn-cs"/>
              </a:defRPr>
            </a:lvl3pPr>
            <a:lvl4pPr marL="548640" indent="-182880" algn="l" defTabSz="914400" rtl="0" eaLnBrk="1" latinLnBrk="0" hangingPunct="1">
              <a:lnSpc>
                <a:spcPct val="90000"/>
              </a:lnSpc>
              <a:spcBef>
                <a:spcPts val="300"/>
              </a:spcBef>
              <a:buClr>
                <a:schemeClr val="tx2"/>
              </a:buClr>
              <a:buFont typeface="Roboto Lt" pitchFamily="2" charset="0"/>
              <a:buChar char="-"/>
              <a:defRPr sz="1500" kern="1200">
                <a:solidFill>
                  <a:schemeClr val="tx2">
                    <a:lumMod val="50000"/>
                  </a:schemeClr>
                </a:solidFill>
                <a:latin typeface="Montserrat Light" pitchFamily="2" charset="0"/>
                <a:ea typeface="+mn-ea"/>
                <a:cs typeface="+mn-cs"/>
              </a:defRPr>
            </a:lvl4pPr>
            <a:lvl5pPr marL="914400" indent="-182880" algn="l" defTabSz="914400" rtl="0" eaLnBrk="1" latinLnBrk="0" hangingPunct="1">
              <a:lnSpc>
                <a:spcPct val="90000"/>
              </a:lnSpc>
              <a:spcBef>
                <a:spcPts val="300"/>
              </a:spcBef>
              <a:buClr>
                <a:schemeClr val="tx2"/>
              </a:buClr>
              <a:buFont typeface="Arial" panose="020B0604020202020204" pitchFamily="34" charset="0"/>
              <a:buChar char="•"/>
              <a:defRPr sz="1200" kern="1200">
                <a:solidFill>
                  <a:schemeClr val="tx2">
                    <a:lumMod val="50000"/>
                  </a:schemeClr>
                </a:solidFill>
                <a:latin typeface="Montserrat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a:solidFill>
                  <a:schemeClr val="accent3"/>
                </a:solidFill>
              </a:rPr>
              <a:t>Sample Settlement</a:t>
            </a:r>
          </a:p>
          <a:p>
            <a:endParaRPr lang="en-US" u="sng"/>
          </a:p>
        </p:txBody>
      </p:sp>
      <p:pic>
        <p:nvPicPr>
          <p:cNvPr id="7" name="Graphic 6" descr="Wave outline">
            <a:extLst>
              <a:ext uri="{FF2B5EF4-FFF2-40B4-BE49-F238E27FC236}">
                <a16:creationId xmlns:a16="http://schemas.microsoft.com/office/drawing/2014/main" id="{F2C33AE7-4D77-5820-231F-216549A220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5447" y="2733519"/>
            <a:ext cx="252708" cy="338404"/>
          </a:xfrm>
          <a:prstGeom prst="rect">
            <a:avLst/>
          </a:prstGeom>
        </p:spPr>
      </p:pic>
      <p:grpSp>
        <p:nvGrpSpPr>
          <p:cNvPr id="8" name="Group 7">
            <a:extLst>
              <a:ext uri="{FF2B5EF4-FFF2-40B4-BE49-F238E27FC236}">
                <a16:creationId xmlns:a16="http://schemas.microsoft.com/office/drawing/2014/main" id="{2638D1D9-8122-21F4-4D75-70B1C50E3B70}"/>
              </a:ext>
            </a:extLst>
          </p:cNvPr>
          <p:cNvGrpSpPr/>
          <p:nvPr/>
        </p:nvGrpSpPr>
        <p:grpSpPr>
          <a:xfrm>
            <a:off x="1144205" y="1984385"/>
            <a:ext cx="3317458" cy="1291247"/>
            <a:chOff x="393262" y="2519233"/>
            <a:chExt cx="3767863" cy="1394756"/>
          </a:xfrm>
        </p:grpSpPr>
        <p:pic>
          <p:nvPicPr>
            <p:cNvPr id="9" name="Graphic 8" descr="Wind Turbines with solid fill">
              <a:extLst>
                <a:ext uri="{FF2B5EF4-FFF2-40B4-BE49-F238E27FC236}">
                  <a16:creationId xmlns:a16="http://schemas.microsoft.com/office/drawing/2014/main" id="{959F33D5-5EE6-A6FC-AA2D-6C99BBE3AD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7722" y="3122133"/>
              <a:ext cx="778106" cy="778106"/>
            </a:xfrm>
            <a:prstGeom prst="rect">
              <a:avLst/>
            </a:prstGeom>
          </p:spPr>
        </p:pic>
        <p:pic>
          <p:nvPicPr>
            <p:cNvPr id="10" name="Graphic 9" descr="Solar Panels with solid fill">
              <a:extLst>
                <a:ext uri="{FF2B5EF4-FFF2-40B4-BE49-F238E27FC236}">
                  <a16:creationId xmlns:a16="http://schemas.microsoft.com/office/drawing/2014/main" id="{870C96B2-94FD-51C3-56C8-7D56FCDAD2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516" y="2519233"/>
              <a:ext cx="600923" cy="600923"/>
            </a:xfrm>
            <a:prstGeom prst="rect">
              <a:avLst/>
            </a:prstGeom>
          </p:spPr>
        </p:pic>
        <p:pic>
          <p:nvPicPr>
            <p:cNvPr id="11" name="Graphic 10" descr="Power Plant with solid fill">
              <a:extLst>
                <a:ext uri="{FF2B5EF4-FFF2-40B4-BE49-F238E27FC236}">
                  <a16:creationId xmlns:a16="http://schemas.microsoft.com/office/drawing/2014/main" id="{5AD1D7BB-6E75-5855-7DC6-957CF0F21A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3262" y="2713775"/>
              <a:ext cx="498421" cy="498421"/>
            </a:xfrm>
            <a:prstGeom prst="rect">
              <a:avLst/>
            </a:prstGeom>
          </p:spPr>
        </p:pic>
        <p:pic>
          <p:nvPicPr>
            <p:cNvPr id="12" name="Graphic 11" descr="Electric Tower outline">
              <a:extLst>
                <a:ext uri="{FF2B5EF4-FFF2-40B4-BE49-F238E27FC236}">
                  <a16:creationId xmlns:a16="http://schemas.microsoft.com/office/drawing/2014/main" id="{C3316E3A-88C1-88A2-2D94-67C0801868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90221" y="2743085"/>
              <a:ext cx="1170904" cy="1170904"/>
            </a:xfrm>
            <a:prstGeom prst="rect">
              <a:avLst/>
            </a:prstGeom>
          </p:spPr>
        </p:pic>
        <p:sp>
          <p:nvSpPr>
            <p:cNvPr id="13" name="Arrow: Right 12">
              <a:extLst>
                <a:ext uri="{FF2B5EF4-FFF2-40B4-BE49-F238E27FC236}">
                  <a16:creationId xmlns:a16="http://schemas.microsoft.com/office/drawing/2014/main" id="{530A8760-B2E5-5F2E-1A9A-47F81CE80BD3}"/>
                </a:ext>
              </a:extLst>
            </p:cNvPr>
            <p:cNvSpPr/>
            <p:nvPr/>
          </p:nvSpPr>
          <p:spPr>
            <a:xfrm>
              <a:off x="1865493" y="3088248"/>
              <a:ext cx="1093956" cy="534356"/>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ontserrat" pitchFamily="2" charset="0"/>
                </a:rPr>
                <a:t>MWh</a:t>
              </a:r>
            </a:p>
          </p:txBody>
        </p:sp>
      </p:grpSp>
      <p:sp>
        <p:nvSpPr>
          <p:cNvPr id="14" name="TextBox 13">
            <a:extLst>
              <a:ext uri="{FF2B5EF4-FFF2-40B4-BE49-F238E27FC236}">
                <a16:creationId xmlns:a16="http://schemas.microsoft.com/office/drawing/2014/main" id="{25FE30C7-7FFB-067A-9A95-A2BD80382090}"/>
              </a:ext>
            </a:extLst>
          </p:cNvPr>
          <p:cNvSpPr txBox="1"/>
          <p:nvPr/>
        </p:nvSpPr>
        <p:spPr>
          <a:xfrm>
            <a:off x="317500" y="3423854"/>
            <a:ext cx="4364228" cy="3016210"/>
          </a:xfrm>
          <a:prstGeom prst="rect">
            <a:avLst/>
          </a:prstGeom>
          <a:noFill/>
        </p:spPr>
        <p:txBody>
          <a:bodyPr wrap="square" rtlCol="0">
            <a:spAutoFit/>
          </a:bodyPr>
          <a:lstStyle/>
          <a:p>
            <a:pPr algn="ctr"/>
            <a:r>
              <a:rPr lang="en-US" b="1">
                <a:solidFill>
                  <a:schemeClr val="tx2">
                    <a:lumMod val="50000"/>
                  </a:schemeClr>
                </a:solidFill>
                <a:latin typeface="Montserrat" pitchFamily="2" charset="0"/>
              </a:rPr>
              <a:t>REC Quantity = </a:t>
            </a:r>
            <a:r>
              <a:rPr lang="en-US" b="1" u="sng">
                <a:solidFill>
                  <a:schemeClr val="tx2">
                    <a:lumMod val="50000"/>
                  </a:schemeClr>
                </a:solidFill>
                <a:latin typeface="Montserrat" pitchFamily="2" charset="0"/>
              </a:rPr>
              <a:t>Sum</a:t>
            </a:r>
            <a:r>
              <a:rPr lang="en-US" b="1">
                <a:solidFill>
                  <a:schemeClr val="tx2">
                    <a:lumMod val="50000"/>
                  </a:schemeClr>
                </a:solidFill>
                <a:latin typeface="Montserrat" pitchFamily="2" charset="0"/>
              </a:rPr>
              <a:t> of Monthly MWh</a:t>
            </a:r>
          </a:p>
          <a:p>
            <a:pPr algn="ctr"/>
            <a:endParaRPr lang="en-US" sz="1400" b="1" u="sng">
              <a:solidFill>
                <a:schemeClr val="tx2">
                  <a:lumMod val="50000"/>
                </a:schemeClr>
              </a:solidFill>
            </a:endParaRPr>
          </a:p>
          <a:p>
            <a:pPr algn="ctr"/>
            <a:r>
              <a:rPr lang="en-US" sz="1400" u="sng">
                <a:solidFill>
                  <a:schemeClr val="tx2">
                    <a:lumMod val="50000"/>
                  </a:schemeClr>
                </a:solidFill>
                <a:latin typeface="Montserrat Light" pitchFamily="2" charset="0"/>
              </a:rPr>
              <a:t>Index REC Price Inputs:</a:t>
            </a:r>
          </a:p>
          <a:p>
            <a:pPr algn="ctr"/>
            <a:r>
              <a:rPr lang="en-US" sz="1400">
                <a:solidFill>
                  <a:schemeClr val="tx2">
                    <a:lumMod val="50000"/>
                  </a:schemeClr>
                </a:solidFill>
                <a:latin typeface="Montserrat Light" pitchFamily="2" charset="0"/>
              </a:rPr>
              <a:t>Zonal DA </a:t>
            </a:r>
            <a:r>
              <a:rPr lang="en-US" sz="1400" err="1">
                <a:solidFill>
                  <a:schemeClr val="tx2">
                    <a:lumMod val="50000"/>
                  </a:schemeClr>
                </a:solidFill>
                <a:latin typeface="Montserrat Light" pitchFamily="2" charset="0"/>
              </a:rPr>
              <a:t>Hrly</a:t>
            </a:r>
            <a:r>
              <a:rPr lang="en-US" sz="1400">
                <a:solidFill>
                  <a:schemeClr val="tx2">
                    <a:lumMod val="50000"/>
                  </a:schemeClr>
                </a:solidFill>
                <a:latin typeface="Montserrat Light" pitchFamily="2" charset="0"/>
              </a:rPr>
              <a:t> Average LBMP</a:t>
            </a:r>
          </a:p>
          <a:p>
            <a:pPr algn="ctr"/>
            <a:r>
              <a:rPr lang="en-US" sz="1400">
                <a:solidFill>
                  <a:schemeClr val="tx2">
                    <a:lumMod val="50000"/>
                  </a:schemeClr>
                </a:solidFill>
                <a:latin typeface="Montserrat Light" pitchFamily="2" charset="0"/>
              </a:rPr>
              <a:t>Zonal Spot Market UCAP</a:t>
            </a:r>
          </a:p>
          <a:p>
            <a:pPr algn="ctr"/>
            <a:endParaRPr lang="en-US" b="1">
              <a:solidFill>
                <a:schemeClr val="tx2">
                  <a:lumMod val="50000"/>
                </a:schemeClr>
              </a:solidFill>
            </a:endParaRP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Generation data available</a:t>
            </a: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REC minted</a:t>
            </a: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NYSERDA creates invoice</a:t>
            </a: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Invoice approved by developer</a:t>
            </a: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NYSERDA issues payment</a:t>
            </a:r>
          </a:p>
        </p:txBody>
      </p:sp>
      <p:grpSp>
        <p:nvGrpSpPr>
          <p:cNvPr id="15" name="Group 14">
            <a:extLst>
              <a:ext uri="{FF2B5EF4-FFF2-40B4-BE49-F238E27FC236}">
                <a16:creationId xmlns:a16="http://schemas.microsoft.com/office/drawing/2014/main" id="{AD64ECD3-D7C7-F4F4-9B9F-8C308684B7EB}"/>
              </a:ext>
            </a:extLst>
          </p:cNvPr>
          <p:cNvGrpSpPr/>
          <p:nvPr/>
        </p:nvGrpSpPr>
        <p:grpSpPr>
          <a:xfrm>
            <a:off x="9079412" y="114238"/>
            <a:ext cx="2955484" cy="2305604"/>
            <a:chOff x="8323538" y="2075018"/>
            <a:chExt cx="3523563" cy="2893751"/>
          </a:xfrm>
        </p:grpSpPr>
        <p:pic>
          <p:nvPicPr>
            <p:cNvPr id="16" name="Picture 15" descr="Map&#10;&#10;Description automatically generated">
              <a:extLst>
                <a:ext uri="{FF2B5EF4-FFF2-40B4-BE49-F238E27FC236}">
                  <a16:creationId xmlns:a16="http://schemas.microsoft.com/office/drawing/2014/main" id="{AEF9A5F8-4AC5-533E-AD0A-DDCFC0D87DFB}"/>
                </a:ext>
              </a:extLst>
            </p:cNvPr>
            <p:cNvPicPr>
              <a:picLocks noChangeAspect="1"/>
            </p:cNvPicPr>
            <p:nvPr/>
          </p:nvPicPr>
          <p:blipFill rotWithShape="1">
            <a:blip r:embed="rId13">
              <a:extLst>
                <a:ext uri="{28A0092B-C50C-407E-A947-70E740481C1C}">
                  <a14:useLocalDpi xmlns:a14="http://schemas.microsoft.com/office/drawing/2010/main" val="0"/>
                </a:ext>
              </a:extLst>
            </a:blip>
            <a:srcRect l="6627" t="591" r="2860" b="3212"/>
            <a:stretch/>
          </p:blipFill>
          <p:spPr>
            <a:xfrm>
              <a:off x="8323538" y="2075018"/>
              <a:ext cx="3523563" cy="2893751"/>
            </a:xfrm>
            <a:prstGeom prst="rect">
              <a:avLst/>
            </a:prstGeom>
          </p:spPr>
        </p:pic>
        <p:sp>
          <p:nvSpPr>
            <p:cNvPr id="17" name="Rectangle 16">
              <a:extLst>
                <a:ext uri="{FF2B5EF4-FFF2-40B4-BE49-F238E27FC236}">
                  <a16:creationId xmlns:a16="http://schemas.microsoft.com/office/drawing/2014/main" id="{03528F8C-CD44-1004-4AC8-3B1D6A0975ED}"/>
                </a:ext>
              </a:extLst>
            </p:cNvPr>
            <p:cNvSpPr/>
            <p:nvPr/>
          </p:nvSpPr>
          <p:spPr>
            <a:xfrm>
              <a:off x="8388174" y="2213471"/>
              <a:ext cx="1519501" cy="887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8D17AA6F-CD9F-D3D8-6373-32CF8EA70DE4}"/>
              </a:ext>
            </a:extLst>
          </p:cNvPr>
          <p:cNvSpPr txBox="1"/>
          <p:nvPr/>
        </p:nvSpPr>
        <p:spPr>
          <a:xfrm>
            <a:off x="5636688" y="1434213"/>
            <a:ext cx="5719144" cy="5309146"/>
          </a:xfrm>
          <a:prstGeom prst="rect">
            <a:avLst/>
          </a:prstGeom>
          <a:noFill/>
        </p:spPr>
        <p:txBody>
          <a:bodyPr wrap="square" rtlCol="0">
            <a:spAutoFit/>
          </a:bodyPr>
          <a:lstStyle/>
          <a:p>
            <a:r>
              <a:rPr lang="en-US" sz="2000" b="1" u="sng">
                <a:solidFill>
                  <a:schemeClr val="accent3"/>
                </a:solidFill>
                <a:latin typeface="Roboto" pitchFamily="2" charset="0"/>
                <a:ea typeface="Roboto" pitchFamily="2" charset="0"/>
                <a:cs typeface="Arial" panose="020B0604020202020204" pitchFamily="34" charset="0"/>
              </a:rPr>
              <a:t>Tier 4 </a:t>
            </a:r>
          </a:p>
          <a:p>
            <a:endParaRPr lang="en-US" sz="1400" b="1"/>
          </a:p>
          <a:p>
            <a:pPr marL="285750" indent="-285750">
              <a:buClr>
                <a:schemeClr val="tx2">
                  <a:lumMod val="50000"/>
                </a:schemeClr>
              </a:buClr>
              <a:buFont typeface="Montserrat Light" pitchFamily="2" charset="0"/>
              <a:buChar char="&gt;"/>
            </a:pPr>
            <a:r>
              <a:rPr lang="en-US" b="1">
                <a:solidFill>
                  <a:schemeClr val="tx2">
                    <a:lumMod val="50000"/>
                  </a:schemeClr>
                </a:solidFill>
                <a:latin typeface="Montserrat" pitchFamily="2" charset="0"/>
              </a:rPr>
              <a:t>Hourly Settlement Period</a:t>
            </a:r>
          </a:p>
          <a:p>
            <a:pPr marL="285750" indent="-285750">
              <a:buClr>
                <a:schemeClr val="tx2">
                  <a:lumMod val="50000"/>
                </a:schemeClr>
              </a:buClr>
              <a:buFont typeface="Montserrat Light" pitchFamily="2" charset="0"/>
              <a:buChar char="&gt;"/>
            </a:pPr>
            <a:r>
              <a:rPr lang="en-US" b="1">
                <a:solidFill>
                  <a:schemeClr val="tx2">
                    <a:lumMod val="50000"/>
                  </a:schemeClr>
                </a:solidFill>
                <a:latin typeface="Montserrat" pitchFamily="2" charset="0"/>
              </a:rPr>
              <a:t>MANY Plants, MANY injection points</a:t>
            </a:r>
          </a:p>
          <a:p>
            <a:pPr marL="285750" indent="-285750">
              <a:buClr>
                <a:schemeClr val="tx2">
                  <a:lumMod val="50000"/>
                </a:schemeClr>
              </a:buClr>
              <a:buFont typeface="Montserrat Light" pitchFamily="2" charset="0"/>
              <a:buChar char="&gt;"/>
            </a:pPr>
            <a:r>
              <a:rPr lang="en-US" b="1">
                <a:solidFill>
                  <a:schemeClr val="tx2">
                    <a:lumMod val="50000"/>
                  </a:schemeClr>
                </a:solidFill>
                <a:latin typeface="Montserrat" pitchFamily="2" charset="0"/>
              </a:rPr>
              <a:t>NEW: energy delivery verification</a:t>
            </a:r>
          </a:p>
          <a:p>
            <a:pPr marL="285750" indent="-285750">
              <a:buFont typeface="Wingdings" panose="05000000000000000000" pitchFamily="2" charset="2"/>
              <a:buChar char="Ø"/>
            </a:pPr>
            <a:endParaRPr lang="en-US" sz="1600" b="1">
              <a:solidFill>
                <a:schemeClr val="tx2"/>
              </a:solidFill>
            </a:endParaRPr>
          </a:p>
          <a:p>
            <a:pPr algn="ctr"/>
            <a:r>
              <a:rPr lang="en-US" b="1" u="sng">
                <a:solidFill>
                  <a:schemeClr val="tx2">
                    <a:lumMod val="50000"/>
                  </a:schemeClr>
                </a:solidFill>
                <a:latin typeface="Montserrat" pitchFamily="2" charset="0"/>
              </a:rPr>
              <a:t>Tier 4 REC Quantity</a:t>
            </a:r>
            <a:r>
              <a:rPr lang="en-US" b="1">
                <a:solidFill>
                  <a:schemeClr val="tx2">
                    <a:lumMod val="50000"/>
                  </a:schemeClr>
                </a:solidFill>
                <a:latin typeface="Montserrat" pitchFamily="2" charset="0"/>
              </a:rPr>
              <a:t>* = </a:t>
            </a:r>
          </a:p>
          <a:p>
            <a:pPr algn="ctr"/>
            <a:r>
              <a:rPr lang="en-US" b="1" u="sng">
                <a:solidFill>
                  <a:schemeClr val="tx2">
                    <a:lumMod val="50000"/>
                  </a:schemeClr>
                </a:solidFill>
                <a:latin typeface="Montserrat" pitchFamily="2" charset="0"/>
              </a:rPr>
              <a:t>Sum</a:t>
            </a:r>
            <a:r>
              <a:rPr lang="en-US" b="1">
                <a:solidFill>
                  <a:schemeClr val="tx2">
                    <a:lumMod val="50000"/>
                  </a:schemeClr>
                </a:solidFill>
                <a:latin typeface="Montserrat" pitchFamily="2" charset="0"/>
              </a:rPr>
              <a:t> of Portfolio Hourly MWh matched </a:t>
            </a:r>
          </a:p>
          <a:p>
            <a:pPr algn="ctr"/>
            <a:r>
              <a:rPr lang="en-US" b="1">
                <a:solidFill>
                  <a:schemeClr val="tx2">
                    <a:lumMod val="50000"/>
                  </a:schemeClr>
                </a:solidFill>
                <a:latin typeface="Montserrat" pitchFamily="2" charset="0"/>
              </a:rPr>
              <a:t>to Hourly MWh delivered in Zone J</a:t>
            </a:r>
          </a:p>
          <a:p>
            <a:pPr marL="285750" indent="-285750">
              <a:buFont typeface="Wingdings" panose="05000000000000000000" pitchFamily="2" charset="2"/>
              <a:buChar char="Ø"/>
            </a:pPr>
            <a:endParaRPr lang="en-US" sz="1600" b="1">
              <a:solidFill>
                <a:schemeClr val="tx2">
                  <a:lumMod val="50000"/>
                </a:schemeClr>
              </a:solidFill>
            </a:endParaRPr>
          </a:p>
          <a:p>
            <a:pPr algn="ctr"/>
            <a:r>
              <a:rPr lang="en-US">
                <a:solidFill>
                  <a:schemeClr val="tx2">
                    <a:lumMod val="50000"/>
                  </a:schemeClr>
                </a:solidFill>
              </a:rPr>
              <a:t> </a:t>
            </a:r>
            <a:r>
              <a:rPr lang="en-US" sz="1400" u="sng">
                <a:solidFill>
                  <a:schemeClr val="tx2">
                    <a:lumMod val="50000"/>
                  </a:schemeClr>
                </a:solidFill>
                <a:latin typeface="Montserrat Light" pitchFamily="2" charset="0"/>
              </a:rPr>
              <a:t>Monthly Verification:</a:t>
            </a:r>
          </a:p>
          <a:p>
            <a:pPr algn="ctr"/>
            <a:r>
              <a:rPr lang="en-US" sz="1400">
                <a:solidFill>
                  <a:schemeClr val="tx2">
                    <a:lumMod val="50000"/>
                  </a:schemeClr>
                </a:solidFill>
                <a:latin typeface="Montserrat Light" pitchFamily="2" charset="0"/>
              </a:rPr>
              <a:t>30 days  X 24 hours = 720 </a:t>
            </a:r>
            <a:r>
              <a:rPr lang="en-US" sz="1400" err="1">
                <a:solidFill>
                  <a:schemeClr val="tx2">
                    <a:lumMod val="50000"/>
                  </a:schemeClr>
                </a:solidFill>
                <a:latin typeface="Montserrat Light" pitchFamily="2" charset="0"/>
              </a:rPr>
              <a:t>hrs</a:t>
            </a:r>
            <a:r>
              <a:rPr lang="en-US" sz="1400">
                <a:solidFill>
                  <a:schemeClr val="tx2">
                    <a:lumMod val="50000"/>
                  </a:schemeClr>
                </a:solidFill>
                <a:latin typeface="Montserrat Light" pitchFamily="2" charset="0"/>
              </a:rPr>
              <a:t>/per plant</a:t>
            </a:r>
          </a:p>
          <a:p>
            <a:pPr algn="ctr"/>
            <a:endParaRPr lang="en-US" sz="700">
              <a:solidFill>
                <a:schemeClr val="tx2">
                  <a:lumMod val="50000"/>
                </a:schemeClr>
              </a:solidFill>
              <a:latin typeface="Montserrat Light" pitchFamily="2" charset="0"/>
            </a:endParaRPr>
          </a:p>
          <a:p>
            <a:pPr algn="ctr"/>
            <a:r>
              <a:rPr lang="en-US" sz="1400">
                <a:solidFill>
                  <a:schemeClr val="tx2">
                    <a:lumMod val="50000"/>
                  </a:schemeClr>
                </a:solidFill>
                <a:latin typeface="Montserrat Light" pitchFamily="2" charset="0"/>
              </a:rPr>
              <a:t>720 hours x 75 plants =  54,000 data points matched to 720 data points in Zone J </a:t>
            </a:r>
            <a:endParaRPr lang="en-US" sz="1400" b="1">
              <a:solidFill>
                <a:schemeClr val="tx2">
                  <a:lumMod val="50000"/>
                </a:schemeClr>
              </a:solidFill>
              <a:latin typeface="Montserrat Light" pitchFamily="2" charset="0"/>
            </a:endParaRPr>
          </a:p>
          <a:p>
            <a:endParaRPr lang="en-US" b="1">
              <a:solidFill>
                <a:schemeClr val="tx2">
                  <a:lumMod val="50000"/>
                </a:schemeClr>
              </a:solidFill>
              <a:latin typeface="Montserrat Light" pitchFamily="2" charset="0"/>
            </a:endParaRP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Many new verification and pre-settlement compliance requirements for Tier 4</a:t>
            </a:r>
          </a:p>
          <a:p>
            <a:pPr marL="285750" indent="-285750">
              <a:buClr>
                <a:schemeClr val="tx2">
                  <a:lumMod val="50000"/>
                </a:schemeClr>
              </a:buClr>
              <a:buFont typeface="Montserrat Light" pitchFamily="2" charset="0"/>
              <a:buChar char="&gt;"/>
            </a:pPr>
            <a:r>
              <a:rPr lang="en-US" sz="1600" b="1">
                <a:solidFill>
                  <a:schemeClr val="tx2">
                    <a:lumMod val="50000"/>
                  </a:schemeClr>
                </a:solidFill>
                <a:latin typeface="Montserrat" pitchFamily="2" charset="0"/>
              </a:rPr>
              <a:t>Hourly matching is just one compliance process to determine the volume of RECs eligible for payment </a:t>
            </a:r>
            <a:endParaRPr lang="en-US" b="1"/>
          </a:p>
        </p:txBody>
      </p:sp>
      <p:sp>
        <p:nvSpPr>
          <p:cNvPr id="19" name="Speech Bubble: Rectangle 18">
            <a:extLst>
              <a:ext uri="{FF2B5EF4-FFF2-40B4-BE49-F238E27FC236}">
                <a16:creationId xmlns:a16="http://schemas.microsoft.com/office/drawing/2014/main" id="{1642AA1C-6447-B6B8-60F0-A4069FEE99D6}"/>
              </a:ext>
            </a:extLst>
          </p:cNvPr>
          <p:cNvSpPr/>
          <p:nvPr/>
        </p:nvSpPr>
        <p:spPr>
          <a:xfrm>
            <a:off x="4209737" y="5394746"/>
            <a:ext cx="1160618" cy="239993"/>
          </a:xfrm>
          <a:prstGeom prst="wedgeRectCallout">
            <a:avLst>
              <a:gd name="adj1" fmla="val -109840"/>
              <a:gd name="adj2" fmla="val -29434"/>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a:latin typeface="Montserrat Light" pitchFamily="2" charset="0"/>
              </a:rPr>
              <a:t>NYGATs</a:t>
            </a:r>
          </a:p>
        </p:txBody>
      </p:sp>
      <p:sp>
        <p:nvSpPr>
          <p:cNvPr id="20" name="Speech Bubble: Rectangle 19">
            <a:extLst>
              <a:ext uri="{FF2B5EF4-FFF2-40B4-BE49-F238E27FC236}">
                <a16:creationId xmlns:a16="http://schemas.microsoft.com/office/drawing/2014/main" id="{E26794DA-AA2A-FB06-20B0-2E7118467DB0}"/>
              </a:ext>
            </a:extLst>
          </p:cNvPr>
          <p:cNvSpPr/>
          <p:nvPr/>
        </p:nvSpPr>
        <p:spPr>
          <a:xfrm>
            <a:off x="4209737" y="5089819"/>
            <a:ext cx="1160618" cy="239993"/>
          </a:xfrm>
          <a:prstGeom prst="wedgeRectCallout">
            <a:avLst>
              <a:gd name="adj1" fmla="val -102198"/>
              <a:gd name="adj2" fmla="val 24396"/>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300">
                <a:latin typeface="Montserrat Light" pitchFamily="2" charset="0"/>
              </a:rPr>
              <a:t>NYISO </a:t>
            </a:r>
          </a:p>
        </p:txBody>
      </p:sp>
      <p:sp>
        <p:nvSpPr>
          <p:cNvPr id="21" name="Speech Bubble: Rectangle 20">
            <a:extLst>
              <a:ext uri="{FF2B5EF4-FFF2-40B4-BE49-F238E27FC236}">
                <a16:creationId xmlns:a16="http://schemas.microsoft.com/office/drawing/2014/main" id="{C36AD767-4422-C583-45FD-73592AF9E4E5}"/>
              </a:ext>
            </a:extLst>
          </p:cNvPr>
          <p:cNvSpPr/>
          <p:nvPr/>
        </p:nvSpPr>
        <p:spPr>
          <a:xfrm>
            <a:off x="4209738" y="5708297"/>
            <a:ext cx="1160617" cy="250704"/>
          </a:xfrm>
          <a:prstGeom prst="wedgeRectCallout">
            <a:avLst>
              <a:gd name="adj1" fmla="val -80479"/>
              <a:gd name="adj2" fmla="val -1870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a:latin typeface="Montserrat Light" pitchFamily="2" charset="0"/>
              </a:rPr>
              <a:t>Salesforce</a:t>
            </a:r>
          </a:p>
        </p:txBody>
      </p:sp>
      <p:sp>
        <p:nvSpPr>
          <p:cNvPr id="22" name="Speech Bubble: Rectangle 21">
            <a:extLst>
              <a:ext uri="{FF2B5EF4-FFF2-40B4-BE49-F238E27FC236}">
                <a16:creationId xmlns:a16="http://schemas.microsoft.com/office/drawing/2014/main" id="{6AB769DF-AE1B-BFAA-6882-BB73E031A73F}"/>
              </a:ext>
            </a:extLst>
          </p:cNvPr>
          <p:cNvSpPr/>
          <p:nvPr/>
        </p:nvSpPr>
        <p:spPr>
          <a:xfrm>
            <a:off x="4131257" y="6127745"/>
            <a:ext cx="1239098" cy="250703"/>
          </a:xfrm>
          <a:prstGeom prst="wedgeRectCallout">
            <a:avLst>
              <a:gd name="adj1" fmla="val -81218"/>
              <a:gd name="adj2" fmla="val 241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a:latin typeface="Montserrat Light" pitchFamily="2" charset="0"/>
              </a:rPr>
              <a:t>Accounting </a:t>
            </a:r>
          </a:p>
        </p:txBody>
      </p:sp>
      <p:sp>
        <p:nvSpPr>
          <p:cNvPr id="23" name="Oval 22">
            <a:extLst>
              <a:ext uri="{FF2B5EF4-FFF2-40B4-BE49-F238E27FC236}">
                <a16:creationId xmlns:a16="http://schemas.microsoft.com/office/drawing/2014/main" id="{95762AE3-FFB7-F679-F12E-0421C006F95E}"/>
              </a:ext>
            </a:extLst>
          </p:cNvPr>
          <p:cNvSpPr/>
          <p:nvPr/>
        </p:nvSpPr>
        <p:spPr>
          <a:xfrm rot="20850331">
            <a:off x="10573581" y="3558501"/>
            <a:ext cx="1500289" cy="1120921"/>
          </a:xfrm>
          <a:prstGeom prst="ellipse">
            <a:avLst/>
          </a:prstGeom>
          <a:solidFill>
            <a:schemeClr val="accent4"/>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200" b="1">
                <a:solidFill>
                  <a:schemeClr val="bg1"/>
                </a:solidFill>
                <a:latin typeface="Montserrat" pitchFamily="2" charset="0"/>
              </a:rPr>
              <a:t>Up to 75+ plants will energize the Tier 4 projects</a:t>
            </a:r>
          </a:p>
        </p:txBody>
      </p:sp>
    </p:spTree>
    <p:extLst>
      <p:ext uri="{BB962C8B-B14F-4D97-AF65-F5344CB8AC3E}">
        <p14:creationId xmlns:p14="http://schemas.microsoft.com/office/powerpoint/2010/main" val="32165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8">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3778E-2535-ABCD-706E-38D6FD9D5C2F}"/>
              </a:ext>
            </a:extLst>
          </p:cNvPr>
          <p:cNvSpPr/>
          <p:nvPr/>
        </p:nvSpPr>
        <p:spPr>
          <a:xfrm>
            <a:off x="-1" y="0"/>
            <a:ext cx="43459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BF320-491D-2514-3EF6-2A40D1124173}"/>
              </a:ext>
            </a:extLst>
          </p:cNvPr>
          <p:cNvSpPr>
            <a:spLocks noGrp="1"/>
          </p:cNvSpPr>
          <p:nvPr>
            <p:ph type="title"/>
          </p:nvPr>
        </p:nvSpPr>
        <p:spPr>
          <a:xfrm>
            <a:off x="4593597" y="264685"/>
            <a:ext cx="7426951" cy="916416"/>
          </a:xfrm>
        </p:spPr>
        <p:txBody>
          <a:bodyPr/>
          <a:lstStyle/>
          <a:p>
            <a:r>
              <a:rPr lang="en-US"/>
              <a:t>Tier 4 REC Payments Contingent Upon:</a:t>
            </a:r>
          </a:p>
        </p:txBody>
      </p:sp>
      <p:sp>
        <p:nvSpPr>
          <p:cNvPr id="3" name="Content Placeholder 2">
            <a:extLst>
              <a:ext uri="{FF2B5EF4-FFF2-40B4-BE49-F238E27FC236}">
                <a16:creationId xmlns:a16="http://schemas.microsoft.com/office/drawing/2014/main" id="{6C2D6F6E-8CC6-99F0-1191-46B415CD08DD}"/>
              </a:ext>
            </a:extLst>
          </p:cNvPr>
          <p:cNvSpPr>
            <a:spLocks noGrp="1"/>
          </p:cNvSpPr>
          <p:nvPr>
            <p:ph sz="quarter" idx="10"/>
          </p:nvPr>
        </p:nvSpPr>
        <p:spPr>
          <a:xfrm>
            <a:off x="4593599" y="1429072"/>
            <a:ext cx="7426950" cy="4031091"/>
          </a:xfrm>
        </p:spPr>
        <p:txBody>
          <a:bodyPr/>
          <a:lstStyle/>
          <a:p>
            <a:pPr lvl="2">
              <a:spcBef>
                <a:spcPts val="1200"/>
              </a:spcBef>
            </a:pPr>
            <a:r>
              <a:rPr lang="en-US"/>
              <a:t>Many verification processes, in addition to hourly matching, will determine the quantity of MWhs eligible for the Index REC Payment</a:t>
            </a:r>
          </a:p>
          <a:p>
            <a:pPr lvl="2">
              <a:spcBef>
                <a:spcPts val="1200"/>
              </a:spcBef>
            </a:pPr>
            <a:r>
              <a:rPr lang="en-US"/>
              <a:t>Requirements are found through the PSA </a:t>
            </a:r>
            <a:br>
              <a:rPr lang="en-US"/>
            </a:br>
            <a:r>
              <a:rPr lang="en-US"/>
              <a:t>and Schedule 3.01 </a:t>
            </a:r>
          </a:p>
          <a:p>
            <a:pPr lvl="1">
              <a:spcBef>
                <a:spcPts val="1200"/>
              </a:spcBef>
            </a:pPr>
            <a:r>
              <a:rPr lang="en-US" b="1">
                <a:latin typeface="Montserrat" pitchFamily="2" charset="0"/>
              </a:rPr>
              <a:t>The required verification and REC eligibility calculations are a time-based assessment that </a:t>
            </a:r>
            <a:br>
              <a:rPr lang="en-US" b="1">
                <a:latin typeface="Montserrat" pitchFamily="2" charset="0"/>
              </a:rPr>
            </a:br>
            <a:r>
              <a:rPr lang="en-US" b="1">
                <a:latin typeface="Montserrat" pitchFamily="2" charset="0"/>
              </a:rPr>
              <a:t>include the volume of energy, grid operations, </a:t>
            </a:r>
            <a:br>
              <a:rPr lang="en-US" b="1">
                <a:latin typeface="Montserrat" pitchFamily="2" charset="0"/>
              </a:rPr>
            </a:br>
            <a:r>
              <a:rPr lang="en-US" b="1">
                <a:latin typeface="Montserrat" pitchFamily="2" charset="0"/>
              </a:rPr>
              <a:t>nature and quantity of generation, plant operations, portfolio-wide generation and a comparative </a:t>
            </a:r>
            <a:br>
              <a:rPr lang="en-US" b="1">
                <a:latin typeface="Montserrat" pitchFamily="2" charset="0"/>
              </a:rPr>
            </a:br>
            <a:r>
              <a:rPr lang="en-US" b="1">
                <a:latin typeface="Montserrat" pitchFamily="2" charset="0"/>
              </a:rPr>
              <a:t>analysis performed periodically: </a:t>
            </a:r>
          </a:p>
          <a:p>
            <a:pPr lvl="3">
              <a:spcBef>
                <a:spcPts val="1200"/>
              </a:spcBef>
            </a:pPr>
            <a:r>
              <a:rPr lang="en-US"/>
              <a:t>Month</a:t>
            </a:r>
          </a:p>
          <a:p>
            <a:pPr lvl="3">
              <a:spcBef>
                <a:spcPts val="1200"/>
              </a:spcBef>
            </a:pPr>
            <a:r>
              <a:rPr lang="en-US"/>
              <a:t>Season</a:t>
            </a:r>
          </a:p>
          <a:p>
            <a:pPr lvl="3">
              <a:spcBef>
                <a:spcPts val="1200"/>
              </a:spcBef>
            </a:pPr>
            <a:r>
              <a:rPr lang="en-US"/>
              <a:t>Annual</a:t>
            </a:r>
          </a:p>
          <a:p>
            <a:pPr lvl="3">
              <a:spcBef>
                <a:spcPts val="1200"/>
              </a:spcBef>
            </a:pPr>
            <a:r>
              <a:rPr lang="en-US"/>
              <a:t>Multi-year, seasonal measurement periods</a:t>
            </a:r>
          </a:p>
          <a:p>
            <a:pPr lvl="3">
              <a:spcBef>
                <a:spcPts val="1200"/>
              </a:spcBef>
            </a:pPr>
            <a:r>
              <a:rPr lang="en-US"/>
              <a:t>Rolling </a:t>
            </a:r>
          </a:p>
          <a:p>
            <a:pPr lvl="2">
              <a:spcBef>
                <a:spcPts val="1200"/>
              </a:spcBef>
            </a:pPr>
            <a:endParaRPr lang="en-US"/>
          </a:p>
          <a:p>
            <a:pPr lvl="2">
              <a:spcBef>
                <a:spcPts val="1200"/>
              </a:spcBef>
            </a:pPr>
            <a:endParaRPr lang="en-US"/>
          </a:p>
          <a:p>
            <a:endParaRPr lang="en-US"/>
          </a:p>
        </p:txBody>
      </p:sp>
      <p:sp>
        <p:nvSpPr>
          <p:cNvPr id="6" name="TextBox 5">
            <a:extLst>
              <a:ext uri="{FF2B5EF4-FFF2-40B4-BE49-F238E27FC236}">
                <a16:creationId xmlns:a16="http://schemas.microsoft.com/office/drawing/2014/main" id="{9139A69B-1D81-5D2B-AEBF-855AC5D65F92}"/>
              </a:ext>
            </a:extLst>
          </p:cNvPr>
          <p:cNvSpPr txBox="1"/>
          <p:nvPr/>
        </p:nvSpPr>
        <p:spPr>
          <a:xfrm>
            <a:off x="247650" y="270129"/>
            <a:ext cx="3954236" cy="7201972"/>
          </a:xfrm>
          <a:prstGeom prst="rect">
            <a:avLst/>
          </a:prstGeom>
          <a:noFill/>
        </p:spPr>
        <p:txBody>
          <a:bodyPr wrap="square" lIns="0" tIns="0" rIns="0" bIns="0" rtlCol="0">
            <a:spAutoFit/>
          </a:bodyPr>
          <a:lstStyle/>
          <a:p>
            <a:r>
              <a:rPr lang="en-US" b="1" u="sng">
                <a:solidFill>
                  <a:schemeClr val="accent6"/>
                </a:solidFill>
                <a:latin typeface="Montserrat" pitchFamily="2" charset="0"/>
              </a:rPr>
              <a:t>Selected Project</a:t>
            </a:r>
          </a:p>
          <a:p>
            <a:r>
              <a:rPr lang="en-US" sz="1500" b="1">
                <a:solidFill>
                  <a:schemeClr val="bg1"/>
                </a:solidFill>
                <a:latin typeface="Montserrat" pitchFamily="2" charset="0"/>
              </a:rPr>
              <a:t>The Resource or portfolio of Resources that delivers Qualified Renewable Energy into Zone J….Seller may remove or add Resources with NYSERDA’s </a:t>
            </a:r>
            <a:br>
              <a:rPr lang="en-US" sz="1500" b="1">
                <a:solidFill>
                  <a:schemeClr val="bg1"/>
                </a:solidFill>
                <a:latin typeface="Montserrat" pitchFamily="2" charset="0"/>
              </a:rPr>
            </a:br>
            <a:r>
              <a:rPr lang="en-US" sz="1500" b="1">
                <a:solidFill>
                  <a:schemeClr val="bg1"/>
                </a:solidFill>
                <a:latin typeface="Montserrat" pitchFamily="2" charset="0"/>
              </a:rPr>
              <a:t>prior consent.</a:t>
            </a:r>
          </a:p>
          <a:p>
            <a:endParaRPr lang="en-US" b="1">
              <a:solidFill>
                <a:schemeClr val="bg1"/>
              </a:solidFill>
              <a:latin typeface="Montserrat" pitchFamily="2" charset="0"/>
            </a:endParaRPr>
          </a:p>
          <a:p>
            <a:r>
              <a:rPr lang="en-US" b="1" u="sng">
                <a:solidFill>
                  <a:schemeClr val="accent6"/>
                </a:solidFill>
                <a:latin typeface="Montserrat" pitchFamily="2" charset="0"/>
              </a:rPr>
              <a:t>Resource</a:t>
            </a:r>
          </a:p>
          <a:p>
            <a:r>
              <a:rPr lang="en-US" sz="1500" b="1">
                <a:solidFill>
                  <a:schemeClr val="bg1"/>
                </a:solidFill>
                <a:latin typeface="Montserrat" pitchFamily="2" charset="0"/>
              </a:rPr>
              <a:t>A generation or storage facility that generates or discharges Qualified Renewable Energy.</a:t>
            </a:r>
          </a:p>
          <a:p>
            <a:endParaRPr lang="en-US" b="1">
              <a:solidFill>
                <a:schemeClr val="bg1"/>
              </a:solidFill>
              <a:latin typeface="Montserrat" pitchFamily="2" charset="0"/>
            </a:endParaRPr>
          </a:p>
          <a:p>
            <a:r>
              <a:rPr lang="en-US" b="1" u="sng">
                <a:solidFill>
                  <a:schemeClr val="accent6"/>
                </a:solidFill>
                <a:latin typeface="Montserrat" pitchFamily="2" charset="0"/>
              </a:rPr>
              <a:t>Qualified Renewable Energy:</a:t>
            </a:r>
          </a:p>
          <a:p>
            <a:r>
              <a:rPr lang="en-US" sz="1500" b="1">
                <a:solidFill>
                  <a:schemeClr val="bg1"/>
                </a:solidFill>
                <a:latin typeface="Montserrat" pitchFamily="2" charset="0"/>
              </a:rPr>
              <a:t>Electric energy from (i) a generation facility that has first achieved QRE Commercial Operation (including after refurbishment or other repowering) after October 15, 2020 and that produces electricity from solar energy, onshore wind energy, geothermal energy, tidal energy, wave energy, ocean thermal energy, and/or fuel cells that do not utilize a fossil fuel resource in the process of generating electricity; and (ii) hydroelectric energy that does not utilize a New Impoundment.</a:t>
            </a:r>
          </a:p>
          <a:p>
            <a:endParaRPr lang="en-US" sz="1500" b="1">
              <a:solidFill>
                <a:schemeClr val="bg1"/>
              </a:solidFill>
              <a:latin typeface="Montserrat" pitchFamily="2" charset="0"/>
            </a:endParaRPr>
          </a:p>
          <a:p>
            <a:endParaRPr lang="en-US" sz="1500" b="1">
              <a:solidFill>
                <a:schemeClr val="bg1"/>
              </a:solidFill>
              <a:latin typeface="Montserrat" pitchFamily="2" charset="0"/>
            </a:endParaRPr>
          </a:p>
          <a:p>
            <a:endParaRPr lang="en-US" sz="1500" b="1">
              <a:solidFill>
                <a:schemeClr val="bg1"/>
              </a:solidFill>
              <a:latin typeface="Montserrat" pitchFamily="2" charset="0"/>
            </a:endParaRPr>
          </a:p>
          <a:p>
            <a:endParaRPr lang="en-US" b="1">
              <a:solidFill>
                <a:schemeClr val="bg1"/>
              </a:solidFill>
              <a:latin typeface="Montserrat" pitchFamily="2" charset="0"/>
            </a:endParaRPr>
          </a:p>
        </p:txBody>
      </p:sp>
    </p:spTree>
    <p:extLst>
      <p:ext uri="{BB962C8B-B14F-4D97-AF65-F5344CB8AC3E}">
        <p14:creationId xmlns:p14="http://schemas.microsoft.com/office/powerpoint/2010/main" val="383680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00AC-9521-B4BE-38B7-039B37BC8C88}"/>
              </a:ext>
            </a:extLst>
          </p:cNvPr>
          <p:cNvSpPr>
            <a:spLocks noGrp="1"/>
          </p:cNvSpPr>
          <p:nvPr>
            <p:ph type="title"/>
          </p:nvPr>
        </p:nvSpPr>
        <p:spPr/>
        <p:txBody>
          <a:bodyPr/>
          <a:lstStyle/>
          <a:p>
            <a:r>
              <a:rPr lang="en-US"/>
              <a:t>Tier 4 : Data Types &amp; Verification Examples </a:t>
            </a:r>
            <a:br>
              <a:rPr lang="en-US"/>
            </a:br>
            <a:endParaRPr lang="en-US"/>
          </a:p>
        </p:txBody>
      </p:sp>
      <p:sp>
        <p:nvSpPr>
          <p:cNvPr id="3" name="Content Placeholder 2">
            <a:extLst>
              <a:ext uri="{FF2B5EF4-FFF2-40B4-BE49-F238E27FC236}">
                <a16:creationId xmlns:a16="http://schemas.microsoft.com/office/drawing/2014/main" id="{9F74DC19-46E6-769F-4CEA-9B7D907B5C58}"/>
              </a:ext>
            </a:extLst>
          </p:cNvPr>
          <p:cNvSpPr>
            <a:spLocks noGrp="1"/>
          </p:cNvSpPr>
          <p:nvPr>
            <p:ph sz="quarter" idx="10"/>
          </p:nvPr>
        </p:nvSpPr>
        <p:spPr>
          <a:xfrm>
            <a:off x="228603" y="1077682"/>
            <a:ext cx="2514597" cy="5106850"/>
          </a:xfrm>
        </p:spPr>
        <p:txBody>
          <a:bodyPr/>
          <a:lstStyle/>
          <a:p>
            <a:r>
              <a:rPr lang="en-US" u="sng">
                <a:solidFill>
                  <a:schemeClr val="accent3"/>
                </a:solidFill>
              </a:rPr>
              <a:t>Data Type</a:t>
            </a:r>
          </a:p>
          <a:p>
            <a:r>
              <a:rPr lang="en-US"/>
              <a:t>Static </a:t>
            </a:r>
          </a:p>
          <a:p>
            <a:pPr lvl="2">
              <a:spcBef>
                <a:spcPts val="600"/>
              </a:spcBef>
            </a:pPr>
            <a:r>
              <a:rPr lang="en-US" sz="1800"/>
              <a:t>Known value</a:t>
            </a:r>
          </a:p>
          <a:p>
            <a:r>
              <a:rPr lang="en-US"/>
              <a:t>Dynamic </a:t>
            </a:r>
          </a:p>
          <a:p>
            <a:pPr lvl="2">
              <a:spcBef>
                <a:spcPts val="600"/>
              </a:spcBef>
            </a:pPr>
            <a:r>
              <a:rPr lang="en-US" sz="1800"/>
              <a:t>Changes </a:t>
            </a:r>
            <a:br>
              <a:rPr lang="en-US" sz="1800"/>
            </a:br>
            <a:r>
              <a:rPr lang="en-US" sz="1800"/>
              <a:t>periodically</a:t>
            </a:r>
          </a:p>
          <a:p>
            <a:pPr lvl="2">
              <a:spcBef>
                <a:spcPts val="600"/>
              </a:spcBef>
            </a:pPr>
            <a:r>
              <a:rPr lang="en-US" sz="1800"/>
              <a:t>Asynchronously </a:t>
            </a:r>
            <a:br>
              <a:rPr lang="en-US" sz="1800"/>
            </a:br>
            <a:r>
              <a:rPr lang="en-US" sz="1800"/>
              <a:t>over time</a:t>
            </a:r>
          </a:p>
          <a:p>
            <a:pPr lvl="2">
              <a:spcBef>
                <a:spcPts val="600"/>
              </a:spcBef>
            </a:pPr>
            <a:r>
              <a:rPr lang="en-US" sz="1800"/>
              <a:t>Event-driven</a:t>
            </a:r>
          </a:p>
          <a:p>
            <a:pPr lvl="2">
              <a:spcBef>
                <a:spcPts val="600"/>
              </a:spcBef>
            </a:pPr>
            <a:r>
              <a:rPr lang="en-US" sz="1800"/>
              <a:t>Periodic</a:t>
            </a:r>
          </a:p>
          <a:p>
            <a:pPr lvl="2">
              <a:spcBef>
                <a:spcPts val="600"/>
              </a:spcBef>
            </a:pPr>
            <a:r>
              <a:rPr lang="en-US" sz="1800"/>
              <a:t>Hourly</a:t>
            </a:r>
          </a:p>
          <a:p>
            <a:r>
              <a:rPr lang="en-US"/>
              <a:t>Calculated</a:t>
            </a:r>
          </a:p>
          <a:p>
            <a:pPr lvl="2">
              <a:spcBef>
                <a:spcPts val="600"/>
              </a:spcBef>
            </a:pPr>
            <a:r>
              <a:rPr lang="en-US" sz="1800"/>
              <a:t>Formulaic</a:t>
            </a:r>
          </a:p>
          <a:p>
            <a:pPr lvl="2">
              <a:spcBef>
                <a:spcPts val="600"/>
              </a:spcBef>
            </a:pPr>
            <a:r>
              <a:rPr lang="en-US" sz="1800"/>
              <a:t>Algorithmic</a:t>
            </a:r>
          </a:p>
          <a:p>
            <a:endParaRPr lang="en-US"/>
          </a:p>
          <a:p>
            <a:r>
              <a:rPr lang="en-US"/>
              <a:t> </a:t>
            </a:r>
          </a:p>
          <a:p>
            <a:endParaRPr lang="en-US"/>
          </a:p>
        </p:txBody>
      </p:sp>
      <p:sp>
        <p:nvSpPr>
          <p:cNvPr id="4" name="Content Placeholder 2">
            <a:extLst>
              <a:ext uri="{FF2B5EF4-FFF2-40B4-BE49-F238E27FC236}">
                <a16:creationId xmlns:a16="http://schemas.microsoft.com/office/drawing/2014/main" id="{C4FF41A3-C394-AFB2-DF75-54E704E83ACC}"/>
              </a:ext>
            </a:extLst>
          </p:cNvPr>
          <p:cNvSpPr txBox="1">
            <a:spLocks/>
          </p:cNvSpPr>
          <p:nvPr/>
        </p:nvSpPr>
        <p:spPr>
          <a:xfrm>
            <a:off x="2720742" y="1077682"/>
            <a:ext cx="3763216" cy="5106850"/>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kern="1200">
                <a:solidFill>
                  <a:schemeClr val="accent1"/>
                </a:solidFill>
                <a:latin typeface="Montserrat" pitchFamily="2" charset="0"/>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000" kern="1200">
                <a:solidFill>
                  <a:schemeClr val="tx2">
                    <a:lumMod val="50000"/>
                  </a:schemeClr>
                </a:solidFill>
                <a:latin typeface="Montserrat Light" pitchFamily="2" charset="0"/>
                <a:ea typeface="+mn-ea"/>
                <a:cs typeface="+mn-cs"/>
              </a:defRPr>
            </a:lvl2pPr>
            <a:lvl3pPr marL="182880" indent="-182880" algn="l" defTabSz="914400" rtl="0" eaLnBrk="1" latinLnBrk="0" hangingPunct="1">
              <a:lnSpc>
                <a:spcPct val="90000"/>
              </a:lnSpc>
              <a:spcBef>
                <a:spcPts val="900"/>
              </a:spcBef>
              <a:buClr>
                <a:schemeClr val="tx2"/>
              </a:buClr>
              <a:buFont typeface="Roboto Lt" pitchFamily="2" charset="0"/>
              <a:buChar char="&gt;"/>
              <a:defRPr sz="2000" kern="1200">
                <a:solidFill>
                  <a:schemeClr val="tx2">
                    <a:lumMod val="50000"/>
                  </a:schemeClr>
                </a:solidFill>
                <a:latin typeface="Montserrat Light" pitchFamily="2" charset="0"/>
                <a:ea typeface="+mn-ea"/>
                <a:cs typeface="+mn-cs"/>
              </a:defRPr>
            </a:lvl3pPr>
            <a:lvl4pPr marL="548640" indent="-182880" algn="l" defTabSz="914400" rtl="0" eaLnBrk="1" latinLnBrk="0" hangingPunct="1">
              <a:lnSpc>
                <a:spcPct val="90000"/>
              </a:lnSpc>
              <a:spcBef>
                <a:spcPts val="300"/>
              </a:spcBef>
              <a:buClr>
                <a:schemeClr val="tx2"/>
              </a:buClr>
              <a:buFont typeface="Arial" panose="020B0604020202020204" pitchFamily="34" charset="0"/>
              <a:buChar char="•"/>
              <a:defRPr sz="1500" kern="1200">
                <a:solidFill>
                  <a:schemeClr val="tx2">
                    <a:lumMod val="50000"/>
                  </a:schemeClr>
                </a:solidFill>
                <a:latin typeface="Montserrat Light" pitchFamily="2" charset="0"/>
                <a:ea typeface="+mn-ea"/>
                <a:cs typeface="+mn-cs"/>
              </a:defRPr>
            </a:lvl4pPr>
            <a:lvl5pPr marL="914400" indent="-182880" algn="l" defTabSz="914400" rtl="0" eaLnBrk="1" latinLnBrk="0" hangingPunct="1">
              <a:lnSpc>
                <a:spcPct val="90000"/>
              </a:lnSpc>
              <a:spcBef>
                <a:spcPts val="300"/>
              </a:spcBef>
              <a:buClr>
                <a:schemeClr val="tx2"/>
              </a:buClr>
              <a:buFont typeface="Roboto Lt" pitchFamily="2" charset="0"/>
              <a:buChar char="-"/>
              <a:defRPr sz="1200" kern="1200">
                <a:solidFill>
                  <a:schemeClr val="tx2">
                    <a:lumMod val="50000"/>
                  </a:schemeClr>
                </a:solidFill>
                <a:latin typeface="Montserrat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CPNY &amp; CHPE (Both)</a:t>
            </a:r>
          </a:p>
          <a:p>
            <a:pPr lvl="2">
              <a:spcBef>
                <a:spcPts val="600"/>
              </a:spcBef>
            </a:pPr>
            <a:r>
              <a:rPr lang="en-US" sz="1800"/>
              <a:t>QRE Hourly MWh by Resource</a:t>
            </a:r>
          </a:p>
          <a:p>
            <a:pPr lvl="2">
              <a:spcBef>
                <a:spcPts val="600"/>
              </a:spcBef>
            </a:pPr>
            <a:r>
              <a:rPr lang="en-US" sz="1800"/>
              <a:t>QRE Hourly Delivery at Zone J</a:t>
            </a:r>
          </a:p>
          <a:p>
            <a:pPr lvl="2">
              <a:spcBef>
                <a:spcPts val="600"/>
              </a:spcBef>
            </a:pPr>
            <a:r>
              <a:rPr lang="en-US" sz="1800"/>
              <a:t>Minimum Delivery Requirement</a:t>
            </a:r>
          </a:p>
          <a:p>
            <a:pPr lvl="2">
              <a:spcBef>
                <a:spcPts val="600"/>
              </a:spcBef>
            </a:pPr>
            <a:r>
              <a:rPr lang="en-US" sz="1800"/>
              <a:t>Negative LBMP &lt;200hrs</a:t>
            </a:r>
          </a:p>
          <a:p>
            <a:pPr lvl="2">
              <a:spcBef>
                <a:spcPts val="600"/>
              </a:spcBef>
            </a:pPr>
            <a:r>
              <a:rPr lang="en-US" sz="1800"/>
              <a:t>Qualifying or Reliability Curtailment</a:t>
            </a:r>
          </a:p>
          <a:p>
            <a:pPr lvl="2">
              <a:spcBef>
                <a:spcPts val="600"/>
              </a:spcBef>
            </a:pPr>
            <a:r>
              <a:rPr lang="en-US" sz="1800"/>
              <a:t>Additional QRE Resource</a:t>
            </a:r>
          </a:p>
          <a:p>
            <a:pPr lvl="2">
              <a:spcBef>
                <a:spcPts val="600"/>
              </a:spcBef>
            </a:pPr>
            <a:r>
              <a:rPr lang="en-US" sz="1800"/>
              <a:t>Force Majeure Outage </a:t>
            </a:r>
          </a:p>
          <a:p>
            <a:pPr lvl="2">
              <a:spcBef>
                <a:spcPts val="600"/>
              </a:spcBef>
            </a:pPr>
            <a:r>
              <a:rPr lang="en-US" sz="1800"/>
              <a:t>Cover Damages</a:t>
            </a:r>
          </a:p>
          <a:p>
            <a:pPr lvl="2">
              <a:spcBef>
                <a:spcPts val="600"/>
              </a:spcBef>
            </a:pPr>
            <a:r>
              <a:rPr lang="en-US" sz="1800"/>
              <a:t>Qualifying Federal Support</a:t>
            </a:r>
          </a:p>
          <a:p>
            <a:pPr lvl="2">
              <a:spcBef>
                <a:spcPts val="600"/>
              </a:spcBef>
            </a:pPr>
            <a:r>
              <a:rPr lang="en-US" sz="1800"/>
              <a:t>etc.</a:t>
            </a:r>
          </a:p>
        </p:txBody>
      </p:sp>
      <p:sp>
        <p:nvSpPr>
          <p:cNvPr id="5" name="TextBox 4">
            <a:extLst>
              <a:ext uri="{FF2B5EF4-FFF2-40B4-BE49-F238E27FC236}">
                <a16:creationId xmlns:a16="http://schemas.microsoft.com/office/drawing/2014/main" id="{5B58F77B-BD68-E417-506A-47294C1DDA33}"/>
              </a:ext>
            </a:extLst>
          </p:cNvPr>
          <p:cNvSpPr txBox="1"/>
          <p:nvPr/>
        </p:nvSpPr>
        <p:spPr>
          <a:xfrm>
            <a:off x="6756098" y="6479039"/>
            <a:ext cx="4216426" cy="276999"/>
          </a:xfrm>
          <a:prstGeom prst="rect">
            <a:avLst/>
          </a:prstGeom>
          <a:noFill/>
        </p:spPr>
        <p:txBody>
          <a:bodyPr wrap="square" rtlCol="0">
            <a:spAutoFit/>
          </a:bodyPr>
          <a:lstStyle/>
          <a:p>
            <a:r>
              <a:rPr lang="en-US" sz="1200">
                <a:solidFill>
                  <a:srgbClr val="63666A"/>
                </a:solidFill>
                <a:latin typeface="Montserrat Light" pitchFamily="2" charset="0"/>
              </a:rPr>
              <a:t>Demonstrative purposes only – Incomplete </a:t>
            </a:r>
          </a:p>
        </p:txBody>
      </p:sp>
      <p:sp>
        <p:nvSpPr>
          <p:cNvPr id="6" name="Content Placeholder 2">
            <a:extLst>
              <a:ext uri="{FF2B5EF4-FFF2-40B4-BE49-F238E27FC236}">
                <a16:creationId xmlns:a16="http://schemas.microsoft.com/office/drawing/2014/main" id="{6A755E77-D32A-27CB-DF10-A894A8A77528}"/>
              </a:ext>
            </a:extLst>
          </p:cNvPr>
          <p:cNvSpPr txBox="1">
            <a:spLocks/>
          </p:cNvSpPr>
          <p:nvPr/>
        </p:nvSpPr>
        <p:spPr>
          <a:xfrm>
            <a:off x="6821414" y="1077682"/>
            <a:ext cx="4448646" cy="2362199"/>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kern="1200">
                <a:solidFill>
                  <a:schemeClr val="accent1"/>
                </a:solidFill>
                <a:latin typeface="Montserrat" pitchFamily="2" charset="0"/>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000" kern="1200">
                <a:solidFill>
                  <a:schemeClr val="tx2">
                    <a:lumMod val="50000"/>
                  </a:schemeClr>
                </a:solidFill>
                <a:latin typeface="Montserrat Light" pitchFamily="2" charset="0"/>
                <a:ea typeface="+mn-ea"/>
                <a:cs typeface="+mn-cs"/>
              </a:defRPr>
            </a:lvl2pPr>
            <a:lvl3pPr marL="182880" indent="-182880" algn="l" defTabSz="914400" rtl="0" eaLnBrk="1" latinLnBrk="0" hangingPunct="1">
              <a:lnSpc>
                <a:spcPct val="90000"/>
              </a:lnSpc>
              <a:spcBef>
                <a:spcPts val="900"/>
              </a:spcBef>
              <a:buClr>
                <a:schemeClr val="tx2"/>
              </a:buClr>
              <a:buFont typeface="Roboto Lt" pitchFamily="2" charset="0"/>
              <a:buChar char="&gt;"/>
              <a:defRPr sz="2000" kern="1200">
                <a:solidFill>
                  <a:schemeClr val="tx2">
                    <a:lumMod val="50000"/>
                  </a:schemeClr>
                </a:solidFill>
                <a:latin typeface="Montserrat Light" pitchFamily="2" charset="0"/>
                <a:ea typeface="+mn-ea"/>
                <a:cs typeface="+mn-cs"/>
              </a:defRPr>
            </a:lvl3pPr>
            <a:lvl4pPr marL="548640" indent="-182880" algn="l" defTabSz="914400" rtl="0" eaLnBrk="1" latinLnBrk="0" hangingPunct="1">
              <a:lnSpc>
                <a:spcPct val="90000"/>
              </a:lnSpc>
              <a:spcBef>
                <a:spcPts val="300"/>
              </a:spcBef>
              <a:buClr>
                <a:schemeClr val="tx2"/>
              </a:buClr>
              <a:buFont typeface="Arial" panose="020B0604020202020204" pitchFamily="34" charset="0"/>
              <a:buChar char="•"/>
              <a:defRPr sz="1500" kern="1200">
                <a:solidFill>
                  <a:schemeClr val="tx2">
                    <a:lumMod val="50000"/>
                  </a:schemeClr>
                </a:solidFill>
                <a:latin typeface="Montserrat Light" pitchFamily="2" charset="0"/>
                <a:ea typeface="+mn-ea"/>
                <a:cs typeface="+mn-cs"/>
              </a:defRPr>
            </a:lvl4pPr>
            <a:lvl5pPr marL="914400" indent="-182880" algn="l" defTabSz="914400" rtl="0" eaLnBrk="1" latinLnBrk="0" hangingPunct="1">
              <a:lnSpc>
                <a:spcPct val="90000"/>
              </a:lnSpc>
              <a:spcBef>
                <a:spcPts val="300"/>
              </a:spcBef>
              <a:buClr>
                <a:schemeClr val="tx2"/>
              </a:buClr>
              <a:buFont typeface="Roboto Lt" pitchFamily="2" charset="0"/>
              <a:buChar char="-"/>
              <a:defRPr sz="1200" kern="1200">
                <a:solidFill>
                  <a:schemeClr val="tx2">
                    <a:lumMod val="50000"/>
                  </a:schemeClr>
                </a:solidFill>
                <a:latin typeface="Montserrat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CPNY Only</a:t>
            </a:r>
          </a:p>
          <a:p>
            <a:pPr lvl="2">
              <a:spcBef>
                <a:spcPts val="600"/>
              </a:spcBef>
            </a:pPr>
            <a:r>
              <a:rPr lang="en-US" sz="1800"/>
              <a:t>Dispatch-Adjusted Monthly Pricing</a:t>
            </a:r>
          </a:p>
          <a:p>
            <a:pPr lvl="2">
              <a:spcBef>
                <a:spcPts val="600"/>
              </a:spcBef>
            </a:pPr>
            <a:r>
              <a:rPr lang="en-US" sz="1800"/>
              <a:t>Charging/Discharging/Stored Energy</a:t>
            </a:r>
          </a:p>
          <a:p>
            <a:pPr lvl="2">
              <a:spcBef>
                <a:spcPts val="600"/>
              </a:spcBef>
            </a:pPr>
            <a:r>
              <a:rPr lang="en-US" sz="1800"/>
              <a:t>Storage Commitments</a:t>
            </a:r>
          </a:p>
          <a:p>
            <a:pPr lvl="2">
              <a:spcBef>
                <a:spcPts val="600"/>
              </a:spcBef>
            </a:pPr>
            <a:r>
              <a:rPr lang="en-US" sz="1800"/>
              <a:t>Additional RECs </a:t>
            </a:r>
          </a:p>
          <a:p>
            <a:pPr lvl="2">
              <a:spcBef>
                <a:spcPts val="600"/>
              </a:spcBef>
            </a:pPr>
            <a:r>
              <a:rPr lang="en-US" sz="1800"/>
              <a:t>Profit Sharing</a:t>
            </a:r>
          </a:p>
        </p:txBody>
      </p:sp>
      <p:sp>
        <p:nvSpPr>
          <p:cNvPr id="7" name="Content Placeholder 2">
            <a:extLst>
              <a:ext uri="{FF2B5EF4-FFF2-40B4-BE49-F238E27FC236}">
                <a16:creationId xmlns:a16="http://schemas.microsoft.com/office/drawing/2014/main" id="{E6DE9E69-1633-A446-A4A6-303DF10A9A14}"/>
              </a:ext>
            </a:extLst>
          </p:cNvPr>
          <p:cNvSpPr txBox="1">
            <a:spLocks/>
          </p:cNvSpPr>
          <p:nvPr/>
        </p:nvSpPr>
        <p:spPr>
          <a:xfrm>
            <a:off x="6821414" y="3249381"/>
            <a:ext cx="5294376" cy="2362199"/>
          </a:xfrm>
          <a:prstGeom prst="rect">
            <a:avLst/>
          </a:prstGeom>
        </p:spPr>
        <p:txBody>
          <a:bodyPr vert="horz" lIns="0" tIns="0" rIns="0" bIns="0" rtlCol="0">
            <a:noAutofit/>
          </a:bodyPr>
          <a:lstStyle>
            <a:lvl1pPr marL="0" marR="0" indent="0" algn="l" defTabSz="914400" rtl="0" eaLnBrk="1" fontAlgn="auto" latinLnBrk="0" hangingPunct="1">
              <a:lnSpc>
                <a:spcPct val="90000"/>
              </a:lnSpc>
              <a:spcBef>
                <a:spcPts val="1800"/>
              </a:spcBef>
              <a:spcAft>
                <a:spcPts val="0"/>
              </a:spcAft>
              <a:buClrTx/>
              <a:buSzTx/>
              <a:buFont typeface="Arial" panose="020B0604020202020204" pitchFamily="34" charset="0"/>
              <a:buNone/>
              <a:tabLst/>
              <a:defRPr sz="2400" b="1" kern="1200">
                <a:solidFill>
                  <a:schemeClr val="accent1"/>
                </a:solidFill>
                <a:latin typeface="Montserrat" pitchFamily="2" charset="0"/>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000" kern="1200">
                <a:solidFill>
                  <a:schemeClr val="tx2">
                    <a:lumMod val="50000"/>
                  </a:schemeClr>
                </a:solidFill>
                <a:latin typeface="Montserrat Light" pitchFamily="2" charset="0"/>
                <a:ea typeface="+mn-ea"/>
                <a:cs typeface="+mn-cs"/>
              </a:defRPr>
            </a:lvl2pPr>
            <a:lvl3pPr marL="182880" indent="-182880" algn="l" defTabSz="914400" rtl="0" eaLnBrk="1" latinLnBrk="0" hangingPunct="1">
              <a:lnSpc>
                <a:spcPct val="90000"/>
              </a:lnSpc>
              <a:spcBef>
                <a:spcPts val="900"/>
              </a:spcBef>
              <a:buClr>
                <a:schemeClr val="tx2"/>
              </a:buClr>
              <a:buFont typeface="Roboto Lt" pitchFamily="2" charset="0"/>
              <a:buChar char="&gt;"/>
              <a:defRPr sz="2000" kern="1200">
                <a:solidFill>
                  <a:schemeClr val="tx2">
                    <a:lumMod val="50000"/>
                  </a:schemeClr>
                </a:solidFill>
                <a:latin typeface="Montserrat Light" pitchFamily="2" charset="0"/>
                <a:ea typeface="+mn-ea"/>
                <a:cs typeface="+mn-cs"/>
              </a:defRPr>
            </a:lvl3pPr>
            <a:lvl4pPr marL="548640" indent="-182880" algn="l" defTabSz="914400" rtl="0" eaLnBrk="1" latinLnBrk="0" hangingPunct="1">
              <a:lnSpc>
                <a:spcPct val="90000"/>
              </a:lnSpc>
              <a:spcBef>
                <a:spcPts val="300"/>
              </a:spcBef>
              <a:buClr>
                <a:schemeClr val="tx2"/>
              </a:buClr>
              <a:buFont typeface="Arial" panose="020B0604020202020204" pitchFamily="34" charset="0"/>
              <a:buChar char="•"/>
              <a:defRPr sz="1500" kern="1200">
                <a:solidFill>
                  <a:schemeClr val="tx2">
                    <a:lumMod val="50000"/>
                  </a:schemeClr>
                </a:solidFill>
                <a:latin typeface="Montserrat Light" pitchFamily="2" charset="0"/>
                <a:ea typeface="+mn-ea"/>
                <a:cs typeface="+mn-cs"/>
              </a:defRPr>
            </a:lvl4pPr>
            <a:lvl5pPr marL="914400" indent="-182880" algn="l" defTabSz="914400" rtl="0" eaLnBrk="1" latinLnBrk="0" hangingPunct="1">
              <a:lnSpc>
                <a:spcPct val="90000"/>
              </a:lnSpc>
              <a:spcBef>
                <a:spcPts val="300"/>
              </a:spcBef>
              <a:buClr>
                <a:schemeClr val="tx2"/>
              </a:buClr>
              <a:buFont typeface="Roboto Lt" pitchFamily="2" charset="0"/>
              <a:buChar char="-"/>
              <a:defRPr sz="1200" kern="1200">
                <a:solidFill>
                  <a:schemeClr val="tx2">
                    <a:lumMod val="50000"/>
                  </a:schemeClr>
                </a:solidFill>
                <a:latin typeface="Montserrat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CHPE Only</a:t>
            </a:r>
          </a:p>
          <a:p>
            <a:pPr lvl="2">
              <a:spcBef>
                <a:spcPts val="600"/>
              </a:spcBef>
            </a:pPr>
            <a:r>
              <a:rPr lang="en-US" sz="1800"/>
              <a:t>Supplier GHG Baseline*</a:t>
            </a:r>
          </a:p>
          <a:p>
            <a:pPr lvl="2">
              <a:spcBef>
                <a:spcPts val="600"/>
              </a:spcBef>
            </a:pPr>
            <a:r>
              <a:rPr lang="en-US" sz="1800"/>
              <a:t>QRE Resources</a:t>
            </a:r>
          </a:p>
          <a:p>
            <a:pPr lvl="2">
              <a:spcBef>
                <a:spcPts val="600"/>
              </a:spcBef>
            </a:pPr>
            <a:r>
              <a:rPr lang="en-US" sz="1800"/>
              <a:t>QRE Availability</a:t>
            </a:r>
          </a:p>
          <a:p>
            <a:pPr lvl="2">
              <a:spcBef>
                <a:spcPts val="600"/>
              </a:spcBef>
            </a:pPr>
            <a:r>
              <a:rPr lang="en-US" sz="1800"/>
              <a:t>QRE Compliant Energy 4TWh</a:t>
            </a:r>
          </a:p>
          <a:p>
            <a:pPr lvl="2">
              <a:spcBef>
                <a:spcPts val="600"/>
              </a:spcBef>
            </a:pPr>
            <a:r>
              <a:rPr lang="en-US" sz="1800"/>
              <a:t>Demand Side Mitigation Aggregate Savings</a:t>
            </a:r>
          </a:p>
          <a:p>
            <a:pPr lvl="2">
              <a:spcBef>
                <a:spcPts val="600"/>
              </a:spcBef>
            </a:pPr>
            <a:r>
              <a:rPr lang="en-US" sz="1800"/>
              <a:t>Accrued Net Supplier Production</a:t>
            </a:r>
          </a:p>
          <a:p>
            <a:pPr lvl="2">
              <a:spcBef>
                <a:spcPts val="600"/>
              </a:spcBef>
            </a:pPr>
            <a:r>
              <a:rPr lang="en-US" sz="1800"/>
              <a:t>Excess RECs</a:t>
            </a:r>
          </a:p>
          <a:p>
            <a:pPr lvl="2">
              <a:spcBef>
                <a:spcPts val="600"/>
              </a:spcBef>
            </a:pPr>
            <a:r>
              <a:rPr lang="en-US" sz="1800"/>
              <a:t>Banking/Borrowing Balance</a:t>
            </a:r>
          </a:p>
          <a:p>
            <a:pPr marL="0" lvl="2" indent="0">
              <a:spcBef>
                <a:spcPts val="600"/>
              </a:spcBef>
              <a:buNone/>
            </a:pPr>
            <a:endParaRPr lang="en-US" sz="1800"/>
          </a:p>
        </p:txBody>
      </p:sp>
    </p:spTree>
    <p:extLst>
      <p:ext uri="{BB962C8B-B14F-4D97-AF65-F5344CB8AC3E}">
        <p14:creationId xmlns:p14="http://schemas.microsoft.com/office/powerpoint/2010/main" val="67734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CE416-C044-DE6C-8B9F-CF59C9DF8D3E}"/>
              </a:ext>
            </a:extLst>
          </p:cNvPr>
          <p:cNvSpPr/>
          <p:nvPr/>
        </p:nvSpPr>
        <p:spPr>
          <a:xfrm>
            <a:off x="-2" y="0"/>
            <a:ext cx="812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6" descr="A city skyline with lights and a body of water&#10;&#10;Description automatically generated">
            <a:extLst>
              <a:ext uri="{FF2B5EF4-FFF2-40B4-BE49-F238E27FC236}">
                <a16:creationId xmlns:a16="http://schemas.microsoft.com/office/drawing/2014/main" id="{1F2AFB30-8173-E1E1-9CC7-E02D9DBFD37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1236" r="9777"/>
          <a:stretch/>
        </p:blipFill>
        <p:spPr>
          <a:xfrm>
            <a:off x="0" y="-9525"/>
            <a:ext cx="8122441" cy="6884548"/>
          </a:xfrm>
          <a:prstGeom prst="rect">
            <a:avLst/>
          </a:prstGeom>
        </p:spPr>
      </p:pic>
      <p:sp>
        <p:nvSpPr>
          <p:cNvPr id="4" name="Content Placeholder 3">
            <a:extLst>
              <a:ext uri="{FF2B5EF4-FFF2-40B4-BE49-F238E27FC236}">
                <a16:creationId xmlns:a16="http://schemas.microsoft.com/office/drawing/2014/main" id="{BBEBCDFD-EDAA-ADA7-2453-73B7FA4072F7}"/>
              </a:ext>
            </a:extLst>
          </p:cNvPr>
          <p:cNvSpPr>
            <a:spLocks noGrp="1"/>
          </p:cNvSpPr>
          <p:nvPr>
            <p:ph sz="quarter" idx="10"/>
          </p:nvPr>
        </p:nvSpPr>
        <p:spPr>
          <a:xfrm>
            <a:off x="8277224" y="713368"/>
            <a:ext cx="3667126" cy="2305052"/>
          </a:xfrm>
        </p:spPr>
        <p:txBody>
          <a:bodyPr/>
          <a:lstStyle/>
          <a:p>
            <a:pPr lvl="2">
              <a:spcBef>
                <a:spcPts val="1800"/>
              </a:spcBef>
            </a:pPr>
            <a:r>
              <a:rPr lang="en-US" sz="3000" b="1">
                <a:latin typeface="Montserrat" pitchFamily="2" charset="0"/>
              </a:rPr>
              <a:t>Introduction </a:t>
            </a:r>
            <a:br>
              <a:rPr lang="en-US" sz="3000" b="1">
                <a:latin typeface="Montserrat" pitchFamily="2" charset="0"/>
              </a:rPr>
            </a:br>
            <a:r>
              <a:rPr lang="en-US" sz="3000" b="1">
                <a:latin typeface="Montserrat" pitchFamily="2" charset="0"/>
              </a:rPr>
              <a:t>to NYSERDA</a:t>
            </a:r>
          </a:p>
          <a:p>
            <a:pPr lvl="2">
              <a:spcBef>
                <a:spcPts val="1800"/>
              </a:spcBef>
            </a:pPr>
            <a:r>
              <a:rPr lang="en-US" sz="3000" b="1">
                <a:latin typeface="Montserrat" pitchFamily="2" charset="0"/>
              </a:rPr>
              <a:t>Background</a:t>
            </a:r>
          </a:p>
          <a:p>
            <a:pPr lvl="2">
              <a:spcBef>
                <a:spcPts val="1800"/>
              </a:spcBef>
            </a:pPr>
            <a:r>
              <a:rPr lang="en-US" sz="3000" b="1">
                <a:solidFill>
                  <a:schemeClr val="accent3"/>
                </a:solidFill>
                <a:latin typeface="Montserrat" pitchFamily="2" charset="0"/>
              </a:rPr>
              <a:t>Solicitation </a:t>
            </a:r>
            <a:br>
              <a:rPr lang="en-US" sz="3000" b="1">
                <a:solidFill>
                  <a:schemeClr val="accent3"/>
                </a:solidFill>
                <a:latin typeface="Montserrat" pitchFamily="2" charset="0"/>
              </a:rPr>
            </a:br>
            <a:r>
              <a:rPr lang="en-US" sz="3000" b="1">
                <a:solidFill>
                  <a:schemeClr val="accent3"/>
                </a:solidFill>
                <a:latin typeface="Montserrat" pitchFamily="2" charset="0"/>
              </a:rPr>
              <a:t>Summary</a:t>
            </a:r>
          </a:p>
          <a:p>
            <a:pPr lvl="2">
              <a:spcBef>
                <a:spcPts val="1800"/>
              </a:spcBef>
            </a:pPr>
            <a:r>
              <a:rPr lang="en-US" sz="3000" b="1">
                <a:latin typeface="Montserrat" pitchFamily="2" charset="0"/>
              </a:rPr>
              <a:t>Submission Instructions</a:t>
            </a:r>
          </a:p>
          <a:p>
            <a:pPr lvl="2">
              <a:spcBef>
                <a:spcPts val="1800"/>
              </a:spcBef>
            </a:pPr>
            <a:r>
              <a:rPr lang="en-US" sz="3000" b="1">
                <a:latin typeface="Montserrat" pitchFamily="2" charset="0"/>
              </a:rPr>
              <a:t>Questions</a:t>
            </a:r>
          </a:p>
        </p:txBody>
      </p:sp>
      <p:sp>
        <p:nvSpPr>
          <p:cNvPr id="3" name="Title 2">
            <a:extLst>
              <a:ext uri="{FF2B5EF4-FFF2-40B4-BE49-F238E27FC236}">
                <a16:creationId xmlns:a16="http://schemas.microsoft.com/office/drawing/2014/main" id="{86FAF23B-57D9-5098-8E17-0334CA3AB69A}"/>
              </a:ext>
            </a:extLst>
          </p:cNvPr>
          <p:cNvSpPr>
            <a:spLocks noGrp="1"/>
          </p:cNvSpPr>
          <p:nvPr>
            <p:ph type="title"/>
          </p:nvPr>
        </p:nvSpPr>
        <p:spPr>
          <a:xfrm>
            <a:off x="394094" y="722893"/>
            <a:ext cx="3667125" cy="916416"/>
          </a:xfrm>
        </p:spPr>
        <p:txBody>
          <a:bodyPr/>
          <a:lstStyle/>
          <a:p>
            <a:r>
              <a:rPr lang="en-US">
                <a:solidFill>
                  <a:schemeClr val="bg1"/>
                </a:solidFill>
              </a:rPr>
              <a:t>AGENDA</a:t>
            </a:r>
          </a:p>
        </p:txBody>
      </p:sp>
    </p:spTree>
    <p:extLst>
      <p:ext uri="{BB962C8B-B14F-4D97-AF65-F5344CB8AC3E}">
        <p14:creationId xmlns:p14="http://schemas.microsoft.com/office/powerpoint/2010/main" val="165721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3778E-2535-ABCD-706E-38D6FD9D5C2F}"/>
              </a:ext>
            </a:extLst>
          </p:cNvPr>
          <p:cNvSpPr/>
          <p:nvPr/>
        </p:nvSpPr>
        <p:spPr>
          <a:xfrm>
            <a:off x="-1" y="0"/>
            <a:ext cx="43459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BF320-491D-2514-3EF6-2A40D1124173}"/>
              </a:ext>
            </a:extLst>
          </p:cNvPr>
          <p:cNvSpPr>
            <a:spLocks noGrp="1"/>
          </p:cNvSpPr>
          <p:nvPr>
            <p:ph type="title"/>
          </p:nvPr>
        </p:nvSpPr>
        <p:spPr>
          <a:xfrm>
            <a:off x="4593597" y="264685"/>
            <a:ext cx="7426951" cy="610804"/>
          </a:xfrm>
        </p:spPr>
        <p:txBody>
          <a:bodyPr/>
          <a:lstStyle/>
          <a:p>
            <a:r>
              <a:rPr lang="en-US"/>
              <a:t>Objectives:</a:t>
            </a:r>
          </a:p>
        </p:txBody>
      </p:sp>
      <p:sp>
        <p:nvSpPr>
          <p:cNvPr id="3" name="Content Placeholder 2">
            <a:extLst>
              <a:ext uri="{FF2B5EF4-FFF2-40B4-BE49-F238E27FC236}">
                <a16:creationId xmlns:a16="http://schemas.microsoft.com/office/drawing/2014/main" id="{6C2D6F6E-8CC6-99F0-1191-46B415CD08DD}"/>
              </a:ext>
            </a:extLst>
          </p:cNvPr>
          <p:cNvSpPr>
            <a:spLocks noGrp="1"/>
          </p:cNvSpPr>
          <p:nvPr>
            <p:ph sz="quarter" idx="10"/>
          </p:nvPr>
        </p:nvSpPr>
        <p:spPr>
          <a:xfrm>
            <a:off x="4593597" y="904644"/>
            <a:ext cx="7426950" cy="4031091"/>
          </a:xfrm>
        </p:spPr>
        <p:txBody>
          <a:bodyPr/>
          <a:lstStyle/>
          <a:p>
            <a:pPr lvl="1">
              <a:spcBef>
                <a:spcPts val="1200"/>
              </a:spcBef>
            </a:pPr>
            <a:r>
              <a:rPr lang="en-US" b="1">
                <a:latin typeface="Montserrat" pitchFamily="2" charset="0"/>
              </a:rPr>
              <a:t>Project Management</a:t>
            </a:r>
          </a:p>
          <a:p>
            <a:pPr lvl="1">
              <a:spcBef>
                <a:spcPts val="1200"/>
              </a:spcBef>
            </a:pPr>
            <a:r>
              <a:rPr lang="en-US" b="1">
                <a:latin typeface="Montserrat" pitchFamily="2" charset="0"/>
              </a:rPr>
              <a:t>Facilitate stakeholder engagement</a:t>
            </a:r>
          </a:p>
          <a:p>
            <a:pPr lvl="1">
              <a:spcBef>
                <a:spcPts val="1200"/>
              </a:spcBef>
            </a:pPr>
            <a:r>
              <a:rPr lang="en-US" b="1">
                <a:latin typeface="Montserrat" pitchFamily="2" charset="0"/>
              </a:rPr>
              <a:t>Identify key business requirements</a:t>
            </a:r>
          </a:p>
          <a:p>
            <a:pPr lvl="1">
              <a:spcBef>
                <a:spcPts val="1200"/>
              </a:spcBef>
            </a:pPr>
            <a:r>
              <a:rPr lang="en-US" b="1">
                <a:latin typeface="Montserrat" pitchFamily="2" charset="0"/>
              </a:rPr>
              <a:t>Create a data inventory </a:t>
            </a:r>
          </a:p>
          <a:p>
            <a:pPr lvl="1">
              <a:spcBef>
                <a:spcPts val="1200"/>
              </a:spcBef>
            </a:pPr>
            <a:r>
              <a:rPr lang="en-US" b="1">
                <a:latin typeface="Montserrat" pitchFamily="2" charset="0"/>
              </a:rPr>
              <a:t>Develop a conceptual design</a:t>
            </a:r>
          </a:p>
          <a:p>
            <a:pPr lvl="1">
              <a:spcBef>
                <a:spcPts val="1200"/>
              </a:spcBef>
            </a:pPr>
            <a:r>
              <a:rPr lang="en-US" b="1">
                <a:latin typeface="Montserrat" pitchFamily="2" charset="0"/>
              </a:rPr>
              <a:t>Develop a functional specifications document</a:t>
            </a:r>
          </a:p>
          <a:p>
            <a:pPr lvl="1">
              <a:spcBef>
                <a:spcPts val="1200"/>
              </a:spcBef>
            </a:pPr>
            <a:endParaRPr lang="en-US" sz="1200" b="1">
              <a:latin typeface="Montserrat" pitchFamily="2" charset="0"/>
            </a:endParaRPr>
          </a:p>
          <a:p>
            <a:pPr lvl="1">
              <a:spcBef>
                <a:spcPts val="1200"/>
              </a:spcBef>
            </a:pPr>
            <a:r>
              <a:rPr lang="en-US" sz="3500">
                <a:solidFill>
                  <a:srgbClr val="002D72"/>
                </a:solidFill>
                <a:cs typeface="Arial" panose="020B0604020202020204" pitchFamily="34" charset="0"/>
              </a:rPr>
              <a:t>Milestones:</a:t>
            </a:r>
          </a:p>
          <a:p>
            <a:pPr lvl="1">
              <a:spcBef>
                <a:spcPts val="1200"/>
              </a:spcBef>
            </a:pPr>
            <a:r>
              <a:rPr lang="en-US" b="1">
                <a:latin typeface="Montserrat" pitchFamily="2" charset="0"/>
              </a:rPr>
              <a:t>Proposals Due: April 2, 2024 at 3:00 p.m.</a:t>
            </a:r>
          </a:p>
          <a:p>
            <a:pPr lvl="1">
              <a:spcBef>
                <a:spcPts val="1200"/>
              </a:spcBef>
            </a:pPr>
            <a:r>
              <a:rPr lang="en-US" b="1">
                <a:latin typeface="Montserrat" pitchFamily="2" charset="0"/>
              </a:rPr>
              <a:t>Award Contract: by End of April</a:t>
            </a:r>
          </a:p>
          <a:p>
            <a:pPr lvl="1">
              <a:spcBef>
                <a:spcPts val="1200"/>
              </a:spcBef>
            </a:pPr>
            <a:r>
              <a:rPr lang="en-US" b="1">
                <a:latin typeface="Montserrat" pitchFamily="2" charset="0"/>
              </a:rPr>
              <a:t>Execute Contract: Early May</a:t>
            </a:r>
          </a:p>
          <a:p>
            <a:pPr lvl="1">
              <a:spcBef>
                <a:spcPts val="1200"/>
              </a:spcBef>
            </a:pPr>
            <a:r>
              <a:rPr lang="en-US" b="1">
                <a:latin typeface="Montserrat" pitchFamily="2" charset="0"/>
              </a:rPr>
              <a:t>Project Kickoff Meeting: Mid-May</a:t>
            </a:r>
          </a:p>
          <a:p>
            <a:pPr lvl="1">
              <a:spcBef>
                <a:spcPts val="1200"/>
              </a:spcBef>
            </a:pPr>
            <a:r>
              <a:rPr lang="en-US" b="1">
                <a:latin typeface="Montserrat" pitchFamily="2" charset="0"/>
              </a:rPr>
              <a:t>Project Completion: December 2024</a:t>
            </a:r>
          </a:p>
        </p:txBody>
      </p:sp>
      <p:sp>
        <p:nvSpPr>
          <p:cNvPr id="6" name="TextBox 5">
            <a:extLst>
              <a:ext uri="{FF2B5EF4-FFF2-40B4-BE49-F238E27FC236}">
                <a16:creationId xmlns:a16="http://schemas.microsoft.com/office/drawing/2014/main" id="{9139A69B-1D81-5D2B-AEBF-855AC5D65F92}"/>
              </a:ext>
            </a:extLst>
          </p:cNvPr>
          <p:cNvSpPr txBox="1"/>
          <p:nvPr/>
        </p:nvSpPr>
        <p:spPr>
          <a:xfrm>
            <a:off x="247650" y="264685"/>
            <a:ext cx="3878036" cy="3585597"/>
          </a:xfrm>
          <a:prstGeom prst="rect">
            <a:avLst/>
          </a:prstGeom>
          <a:noFill/>
        </p:spPr>
        <p:txBody>
          <a:bodyPr wrap="square" lIns="0" tIns="0" rIns="0" bIns="0" rtlCol="0">
            <a:spAutoFit/>
          </a:bodyPr>
          <a:lstStyle/>
          <a:p>
            <a:r>
              <a:rPr lang="en-US" sz="4000" b="1">
                <a:solidFill>
                  <a:schemeClr val="accent6"/>
                </a:solidFill>
                <a:latin typeface="Montserrat" pitchFamily="2" charset="0"/>
              </a:rPr>
              <a:t>RFP 5481</a:t>
            </a:r>
          </a:p>
          <a:p>
            <a:endParaRPr lang="en-US" b="1">
              <a:solidFill>
                <a:schemeClr val="bg1"/>
              </a:solidFill>
              <a:latin typeface="Montserrat" pitchFamily="2" charset="0"/>
            </a:endParaRPr>
          </a:p>
          <a:p>
            <a:r>
              <a:rPr lang="en-US" sz="3500" b="1">
                <a:solidFill>
                  <a:schemeClr val="bg1"/>
                </a:solidFill>
                <a:latin typeface="Montserrat" pitchFamily="2" charset="0"/>
              </a:rPr>
              <a:t>Conceptual Design Services to Support Tier 4 Verification and Settlement</a:t>
            </a:r>
          </a:p>
        </p:txBody>
      </p:sp>
    </p:spTree>
    <p:extLst>
      <p:ext uri="{BB962C8B-B14F-4D97-AF65-F5344CB8AC3E}">
        <p14:creationId xmlns:p14="http://schemas.microsoft.com/office/powerpoint/2010/main" val="52849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4D6E-1D01-F63A-7007-E79C8BB90794}"/>
              </a:ext>
            </a:extLst>
          </p:cNvPr>
          <p:cNvSpPr>
            <a:spLocks noGrp="1"/>
          </p:cNvSpPr>
          <p:nvPr>
            <p:ph type="title"/>
          </p:nvPr>
        </p:nvSpPr>
        <p:spPr/>
        <p:txBody>
          <a:bodyPr/>
          <a:lstStyle/>
          <a:p>
            <a:r>
              <a:rPr lang="en-US"/>
              <a:t>RFP 5481 Overview</a:t>
            </a:r>
          </a:p>
        </p:txBody>
      </p:sp>
      <p:sp>
        <p:nvSpPr>
          <p:cNvPr id="10" name="Rectangle 9">
            <a:extLst>
              <a:ext uri="{FF2B5EF4-FFF2-40B4-BE49-F238E27FC236}">
                <a16:creationId xmlns:a16="http://schemas.microsoft.com/office/drawing/2014/main" id="{2E20A8E8-B6E5-FF0F-EB81-12A9BD983443}"/>
              </a:ext>
            </a:extLst>
          </p:cNvPr>
          <p:cNvSpPr/>
          <p:nvPr/>
        </p:nvSpPr>
        <p:spPr>
          <a:xfrm>
            <a:off x="4132897" y="1311027"/>
            <a:ext cx="3840480" cy="622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ontserrat" pitchFamily="2" charset="0"/>
                <a:ea typeface="Roboto" panose="02000000000000000000" pitchFamily="2" charset="0"/>
              </a:rPr>
              <a:t>Evaluation Criteria</a:t>
            </a:r>
          </a:p>
          <a:p>
            <a:pPr algn="ctr"/>
            <a:r>
              <a:rPr lang="en-US" b="1">
                <a:latin typeface="Montserrat" pitchFamily="2" charset="0"/>
                <a:ea typeface="Roboto" panose="02000000000000000000" pitchFamily="2" charset="0"/>
              </a:rPr>
              <a:t>(Section 4.0)</a:t>
            </a:r>
          </a:p>
        </p:txBody>
      </p:sp>
      <p:sp>
        <p:nvSpPr>
          <p:cNvPr id="11" name="Rectangle 10">
            <a:extLst>
              <a:ext uri="{FF2B5EF4-FFF2-40B4-BE49-F238E27FC236}">
                <a16:creationId xmlns:a16="http://schemas.microsoft.com/office/drawing/2014/main" id="{2366048E-C182-20FE-586C-45F77AA2D76C}"/>
              </a:ext>
            </a:extLst>
          </p:cNvPr>
          <p:cNvSpPr/>
          <p:nvPr/>
        </p:nvSpPr>
        <p:spPr>
          <a:xfrm>
            <a:off x="8037195" y="1311027"/>
            <a:ext cx="3840480" cy="622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ontserrat" pitchFamily="2" charset="0"/>
                <a:ea typeface="Roboto" panose="02000000000000000000" pitchFamily="2" charset="0"/>
              </a:rPr>
              <a:t>Competitively-Selected Proposer</a:t>
            </a:r>
          </a:p>
        </p:txBody>
      </p:sp>
      <p:sp>
        <p:nvSpPr>
          <p:cNvPr id="12" name="Rectangle 11">
            <a:extLst>
              <a:ext uri="{FF2B5EF4-FFF2-40B4-BE49-F238E27FC236}">
                <a16:creationId xmlns:a16="http://schemas.microsoft.com/office/drawing/2014/main" id="{867B675F-4936-D87E-6AF3-255B717820FD}"/>
              </a:ext>
            </a:extLst>
          </p:cNvPr>
          <p:cNvSpPr/>
          <p:nvPr/>
        </p:nvSpPr>
        <p:spPr>
          <a:xfrm>
            <a:off x="228599" y="1311027"/>
            <a:ext cx="3840480" cy="622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Montserrat" pitchFamily="2" charset="0"/>
                <a:ea typeface="Roboto" panose="02000000000000000000" pitchFamily="2" charset="0"/>
              </a:rPr>
              <a:t>Proposal Requirements </a:t>
            </a:r>
          </a:p>
          <a:p>
            <a:pPr algn="ctr"/>
            <a:r>
              <a:rPr lang="en-US" b="1">
                <a:latin typeface="Montserrat" pitchFamily="2" charset="0"/>
                <a:ea typeface="Roboto" panose="02000000000000000000" pitchFamily="2" charset="0"/>
              </a:rPr>
              <a:t>(Section 3.0) </a:t>
            </a:r>
          </a:p>
        </p:txBody>
      </p:sp>
      <p:sp>
        <p:nvSpPr>
          <p:cNvPr id="13" name="Rectangle 12">
            <a:extLst>
              <a:ext uri="{FF2B5EF4-FFF2-40B4-BE49-F238E27FC236}">
                <a16:creationId xmlns:a16="http://schemas.microsoft.com/office/drawing/2014/main" id="{4FA3E171-B507-38AB-E737-801C60EB7E04}"/>
              </a:ext>
            </a:extLst>
          </p:cNvPr>
          <p:cNvSpPr/>
          <p:nvPr/>
        </p:nvSpPr>
        <p:spPr>
          <a:xfrm>
            <a:off x="228601" y="2048757"/>
            <a:ext cx="3840478" cy="383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Proposers must demonstrate experience and the ability to provide all relevant services outlined in the RFP.</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The prime contractor, subcontractor, and key employees, including the project lead, must be identified </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Proposals should not be excessively long SOW should not exceed 8 pages.</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Fully describe any proposed new tasks including interim, draft, and final deliverables.</a:t>
            </a:r>
          </a:p>
          <a:p>
            <a:pPr marL="285750" indent="-285750">
              <a:spcBef>
                <a:spcPts val="300"/>
              </a:spcBef>
              <a:buFont typeface="Wingdings" panose="05000000000000000000" pitchFamily="2" charset="2"/>
              <a:buChar char="ü"/>
            </a:pPr>
            <a:endParaRPr lang="en-US" sz="1600">
              <a:solidFill>
                <a:schemeClr val="tx1"/>
              </a:solidFill>
              <a:latin typeface="Montserrat Light" pitchFamily="2" charset="0"/>
              <a:ea typeface="Roboto" panose="02000000000000000000" pitchFamily="2" charset="0"/>
            </a:endParaRPr>
          </a:p>
          <a:p>
            <a:pPr marL="285750" indent="-285750">
              <a:spcBef>
                <a:spcPts val="300"/>
              </a:spcBef>
              <a:buFont typeface="Wingdings" panose="05000000000000000000" pitchFamily="2" charset="2"/>
              <a:buChar char="ü"/>
            </a:pPr>
            <a:endParaRPr lang="en-US" sz="1600">
              <a:solidFill>
                <a:schemeClr val="tx1"/>
              </a:solidFill>
              <a:latin typeface="Montserrat Light" pitchFamily="2" charset="0"/>
              <a:ea typeface="Roboto" panose="02000000000000000000" pitchFamily="2" charset="0"/>
            </a:endParaRPr>
          </a:p>
        </p:txBody>
      </p:sp>
      <p:sp>
        <p:nvSpPr>
          <p:cNvPr id="14" name="Rectangle 13">
            <a:extLst>
              <a:ext uri="{FF2B5EF4-FFF2-40B4-BE49-F238E27FC236}">
                <a16:creationId xmlns:a16="http://schemas.microsoft.com/office/drawing/2014/main" id="{A4885794-857F-0485-7B25-4F5275EA40AA}"/>
              </a:ext>
            </a:extLst>
          </p:cNvPr>
          <p:cNvSpPr/>
          <p:nvPr/>
        </p:nvSpPr>
        <p:spPr>
          <a:xfrm>
            <a:off x="4132896" y="2048757"/>
            <a:ext cx="3840479" cy="3835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Project Management, Facilitation, and Stakeholder Engagement </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Conceptual Design Development</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Functional Specifications</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Requirements Gathering and Use Case Prioritization</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Project Schedule</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Proposal Quality</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Proposal Cost</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Proposer’s Qualifications</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MWBE/SDVOB </a:t>
            </a:r>
          </a:p>
        </p:txBody>
      </p:sp>
      <p:sp>
        <p:nvSpPr>
          <p:cNvPr id="15" name="Rectangle 14">
            <a:extLst>
              <a:ext uri="{FF2B5EF4-FFF2-40B4-BE49-F238E27FC236}">
                <a16:creationId xmlns:a16="http://schemas.microsoft.com/office/drawing/2014/main" id="{8A715ADA-77C5-F9B7-C899-A1125546639C}"/>
              </a:ext>
            </a:extLst>
          </p:cNvPr>
          <p:cNvSpPr/>
          <p:nvPr/>
        </p:nvSpPr>
        <p:spPr>
          <a:xfrm>
            <a:off x="8037194" y="2048757"/>
            <a:ext cx="3840479" cy="3835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NYSERDA will issue a single contract covering the completion of the identified tasks and deliverables. </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NYSERDA expects the effort not exceed 8 months from contract execution.</a:t>
            </a:r>
          </a:p>
          <a:p>
            <a:pPr marL="285750" indent="-285750">
              <a:spcBef>
                <a:spcPts val="300"/>
              </a:spcBef>
              <a:buFont typeface="Wingdings" panose="05000000000000000000" pitchFamily="2" charset="2"/>
              <a:buChar char="ü"/>
            </a:pPr>
            <a:r>
              <a:rPr lang="en-US" sz="1600">
                <a:solidFill>
                  <a:schemeClr val="tx1"/>
                </a:solidFill>
                <a:latin typeface="Montserrat Light" pitchFamily="2" charset="0"/>
                <a:ea typeface="Roboto" panose="02000000000000000000" pitchFamily="2" charset="0"/>
              </a:rPr>
              <a:t>Incorporate methods to accelerate this timeline, if possible</a:t>
            </a:r>
          </a:p>
          <a:p>
            <a:pPr>
              <a:spcBef>
                <a:spcPts val="300"/>
              </a:spcBef>
            </a:pPr>
            <a:endParaRPr lang="en-US" sz="1600">
              <a:solidFill>
                <a:schemeClr val="tx1"/>
              </a:solidFill>
              <a:latin typeface="Montserrat Light" pitchFamily="2" charset="0"/>
              <a:ea typeface="Roboto" panose="02000000000000000000" pitchFamily="2" charset="0"/>
            </a:endParaRPr>
          </a:p>
        </p:txBody>
      </p:sp>
    </p:spTree>
    <p:extLst>
      <p:ext uri="{BB962C8B-B14F-4D97-AF65-F5344CB8AC3E}">
        <p14:creationId xmlns:p14="http://schemas.microsoft.com/office/powerpoint/2010/main" val="1117880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DF93-B5F9-60D7-0073-915D28B7CC60}"/>
              </a:ext>
            </a:extLst>
          </p:cNvPr>
          <p:cNvSpPr>
            <a:spLocks noGrp="1"/>
          </p:cNvSpPr>
          <p:nvPr>
            <p:ph type="title"/>
          </p:nvPr>
        </p:nvSpPr>
        <p:spPr/>
        <p:txBody>
          <a:bodyPr/>
          <a:lstStyle/>
          <a:p>
            <a:r>
              <a:rPr lang="en-US"/>
              <a:t>RFP 5481: Scope of Work (SOW)</a:t>
            </a:r>
          </a:p>
        </p:txBody>
      </p:sp>
      <p:sp>
        <p:nvSpPr>
          <p:cNvPr id="3" name="Content Placeholder 2">
            <a:extLst>
              <a:ext uri="{FF2B5EF4-FFF2-40B4-BE49-F238E27FC236}">
                <a16:creationId xmlns:a16="http://schemas.microsoft.com/office/drawing/2014/main" id="{95EAED8C-CB20-F1A8-DBA6-00CC03B57469}"/>
              </a:ext>
            </a:extLst>
          </p:cNvPr>
          <p:cNvSpPr>
            <a:spLocks noGrp="1"/>
          </p:cNvSpPr>
          <p:nvPr>
            <p:ph sz="quarter" idx="10"/>
          </p:nvPr>
        </p:nvSpPr>
        <p:spPr>
          <a:xfrm>
            <a:off x="228602" y="1017815"/>
            <a:ext cx="11649073" cy="4104005"/>
          </a:xfrm>
        </p:spPr>
        <p:txBody>
          <a:bodyPr/>
          <a:lstStyle/>
          <a:p>
            <a:pPr marL="274320" lvl="1" indent="-274320">
              <a:buFont typeface="+mj-lt"/>
              <a:buAutoNum type="arabicPeriod"/>
            </a:pPr>
            <a:r>
              <a:rPr lang="en-US" b="1">
                <a:solidFill>
                  <a:schemeClr val="accent3"/>
                </a:solidFill>
                <a:latin typeface="Montserrat" pitchFamily="2" charset="0"/>
              </a:rPr>
              <a:t>Project Management </a:t>
            </a:r>
            <a:r>
              <a:rPr lang="en-US"/>
              <a:t>– Develop and maintain a schedule/work plan, perform </a:t>
            </a:r>
            <a:br>
              <a:rPr lang="en-US"/>
            </a:br>
            <a:r>
              <a:rPr lang="en-US"/>
              <a:t>biweekly status reporting on tasks and budget for the proposed work. The work plan </a:t>
            </a:r>
            <a:br>
              <a:rPr lang="en-US"/>
            </a:br>
            <a:r>
              <a:rPr lang="en-US"/>
              <a:t>shall clearly describe:</a:t>
            </a:r>
          </a:p>
          <a:p>
            <a:pPr lvl="3"/>
            <a:r>
              <a:rPr lang="en-US" sz="1800"/>
              <a:t>The work being performed, planned and critical path activities, milestones and dependencies</a:t>
            </a:r>
          </a:p>
          <a:p>
            <a:pPr lvl="3"/>
            <a:r>
              <a:rPr lang="en-US" sz="1800"/>
              <a:t>The communication management practices and products</a:t>
            </a:r>
          </a:p>
          <a:p>
            <a:pPr lvl="3"/>
            <a:r>
              <a:rPr lang="en-US" sz="1800"/>
              <a:t>Stakeholder management and scheduling</a:t>
            </a:r>
          </a:p>
          <a:p>
            <a:pPr lvl="3"/>
            <a:r>
              <a:rPr lang="en-US" sz="1800"/>
              <a:t>Change management approaches to be used during this engagement</a:t>
            </a:r>
          </a:p>
          <a:p>
            <a:pPr lvl="3"/>
            <a:r>
              <a:rPr lang="en-US" sz="1800"/>
              <a:t>The contractor’s lead and assigned resources</a:t>
            </a:r>
          </a:p>
          <a:p>
            <a:pPr marL="365760" lvl="3" indent="0">
              <a:buNone/>
            </a:pPr>
            <a:endParaRPr lang="en-US" sz="1200"/>
          </a:p>
          <a:p>
            <a:pPr marL="274320" lvl="1" indent="-274320">
              <a:spcBef>
                <a:spcPts val="1200"/>
              </a:spcBef>
              <a:buFont typeface="+mj-lt"/>
              <a:buAutoNum type="arabicPeriod"/>
            </a:pPr>
            <a:r>
              <a:rPr lang="en-US" b="1">
                <a:solidFill>
                  <a:schemeClr val="accent3"/>
                </a:solidFill>
                <a:latin typeface="Montserrat" pitchFamily="2" charset="0"/>
              </a:rPr>
              <a:t>Stakeholder Engagement </a:t>
            </a:r>
            <a:r>
              <a:rPr lang="en-US"/>
              <a:t>– Facilitate diverse internal and external stakeholder groups through technical discussions on verification requirements to reach consensus on proposed processes as necessary to complete Tasks 3-6</a:t>
            </a:r>
          </a:p>
          <a:p>
            <a:pPr marL="274320" lvl="1" indent="-274320">
              <a:spcBef>
                <a:spcPts val="1200"/>
              </a:spcBef>
              <a:buFont typeface="+mj-lt"/>
              <a:buAutoNum type="arabicPeriod"/>
            </a:pPr>
            <a:endParaRPr lang="en-US" sz="1200" b="1">
              <a:solidFill>
                <a:schemeClr val="accent3"/>
              </a:solidFill>
              <a:latin typeface="Montserrat" pitchFamily="2" charset="0"/>
            </a:endParaRPr>
          </a:p>
          <a:p>
            <a:pPr marL="274320" lvl="1" indent="-274320">
              <a:spcBef>
                <a:spcPts val="1200"/>
              </a:spcBef>
              <a:buFont typeface="+mj-lt"/>
              <a:buAutoNum type="arabicPeriod"/>
            </a:pPr>
            <a:r>
              <a:rPr lang="en-US" b="1">
                <a:solidFill>
                  <a:schemeClr val="accent3"/>
                </a:solidFill>
                <a:latin typeface="Montserrat" pitchFamily="2" charset="0"/>
              </a:rPr>
              <a:t>Define Business Objectives and Requirements </a:t>
            </a:r>
            <a:r>
              <a:rPr lang="en-US"/>
              <a:t>– Identify processes for monthly, annual, and rolling Tier 4 verification, contractual obligations, and settlement processes. Develop use cases and a Business Requirements Document</a:t>
            </a:r>
          </a:p>
          <a:p>
            <a:pPr lvl="3"/>
            <a:r>
              <a:rPr lang="en-US" sz="1800"/>
              <a:t>Deliverables should include, at a minimum, a Business Requirements Document </a:t>
            </a:r>
            <a:br>
              <a:rPr lang="en-US" sz="1800"/>
            </a:br>
            <a:r>
              <a:rPr lang="en-US" sz="1800"/>
              <a:t>with figures, tables, and business process flowcharts, as needed</a:t>
            </a:r>
          </a:p>
          <a:p>
            <a:endParaRPr lang="en-US"/>
          </a:p>
        </p:txBody>
      </p:sp>
    </p:spTree>
    <p:extLst>
      <p:ext uri="{BB962C8B-B14F-4D97-AF65-F5344CB8AC3E}">
        <p14:creationId xmlns:p14="http://schemas.microsoft.com/office/powerpoint/2010/main" val="67613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DF93-B5F9-60D7-0073-915D28B7CC60}"/>
              </a:ext>
            </a:extLst>
          </p:cNvPr>
          <p:cNvSpPr>
            <a:spLocks noGrp="1"/>
          </p:cNvSpPr>
          <p:nvPr>
            <p:ph type="title"/>
          </p:nvPr>
        </p:nvSpPr>
        <p:spPr/>
        <p:txBody>
          <a:bodyPr/>
          <a:lstStyle/>
          <a:p>
            <a:r>
              <a:rPr lang="en-US"/>
              <a:t>RFP 5481: Scope of Work (SOW)</a:t>
            </a:r>
          </a:p>
        </p:txBody>
      </p:sp>
      <p:sp>
        <p:nvSpPr>
          <p:cNvPr id="3" name="Content Placeholder 2">
            <a:extLst>
              <a:ext uri="{FF2B5EF4-FFF2-40B4-BE49-F238E27FC236}">
                <a16:creationId xmlns:a16="http://schemas.microsoft.com/office/drawing/2014/main" id="{95EAED8C-CB20-F1A8-DBA6-00CC03B57469}"/>
              </a:ext>
            </a:extLst>
          </p:cNvPr>
          <p:cNvSpPr>
            <a:spLocks noGrp="1"/>
          </p:cNvSpPr>
          <p:nvPr>
            <p:ph sz="quarter" idx="10"/>
          </p:nvPr>
        </p:nvSpPr>
        <p:spPr>
          <a:xfrm>
            <a:off x="228602" y="1017815"/>
            <a:ext cx="11649073" cy="4104005"/>
          </a:xfrm>
        </p:spPr>
        <p:txBody>
          <a:bodyPr/>
          <a:lstStyle/>
          <a:p>
            <a:pPr marL="274320" indent="-274320">
              <a:buClr>
                <a:schemeClr val="tx2"/>
              </a:buClr>
              <a:buFont typeface="+mj-lt"/>
              <a:buAutoNum type="arabicPeriod" startAt="4"/>
            </a:pPr>
            <a:r>
              <a:rPr lang="en-US" sz="2000">
                <a:solidFill>
                  <a:schemeClr val="accent3"/>
                </a:solidFill>
              </a:rPr>
              <a:t>Inventory Data Inputs</a:t>
            </a:r>
            <a:r>
              <a:rPr lang="en-US" sz="2000">
                <a:solidFill>
                  <a:srgbClr val="002D72"/>
                </a:solidFill>
                <a:latin typeface="Montserrat Light" pitchFamily="2" charset="0"/>
              </a:rPr>
              <a:t> </a:t>
            </a:r>
            <a:r>
              <a:rPr lang="en-US" sz="2000" b="0">
                <a:solidFill>
                  <a:schemeClr val="tx2">
                    <a:lumMod val="50000"/>
                  </a:schemeClr>
                </a:solidFill>
                <a:latin typeface="Montserrat Light" pitchFamily="2" charset="0"/>
              </a:rPr>
              <a:t>– Document initial data requirements, availability, characteristics, and sources to perform contract verification. Undergo a thorough assessment of the data inputs required to support business cases defined under Task 3</a:t>
            </a:r>
          </a:p>
          <a:p>
            <a:pPr marL="548640" lvl="2">
              <a:spcBef>
                <a:spcPts val="300"/>
              </a:spcBef>
              <a:buClr>
                <a:schemeClr val="tx2">
                  <a:lumMod val="50000"/>
                </a:schemeClr>
              </a:buClr>
              <a:buFont typeface="Arial" panose="020B0604020202020204" pitchFamily="34" charset="0"/>
              <a:buChar char="•"/>
            </a:pPr>
            <a:r>
              <a:rPr lang="en-US" sz="1800" b="0"/>
              <a:t>The final deliverable is expected to be a Data Inventory of raw data inputs, intermediate inputs, and algorithms, as necessary</a:t>
            </a:r>
          </a:p>
          <a:p>
            <a:pPr marL="274320" indent="-274320">
              <a:buClr>
                <a:schemeClr val="tx2"/>
              </a:buClr>
              <a:buFont typeface="+mj-lt"/>
              <a:buAutoNum type="arabicPeriod" startAt="4"/>
            </a:pPr>
            <a:r>
              <a:rPr lang="en-US" sz="2000">
                <a:solidFill>
                  <a:schemeClr val="accent3"/>
                </a:solidFill>
              </a:rPr>
              <a:t>Conceptual Design</a:t>
            </a:r>
            <a:r>
              <a:rPr lang="en-US" sz="2000">
                <a:solidFill>
                  <a:srgbClr val="002D72"/>
                </a:solidFill>
              </a:rPr>
              <a:t> </a:t>
            </a:r>
            <a:r>
              <a:rPr lang="en-US" sz="2000" b="0">
                <a:solidFill>
                  <a:schemeClr val="tx2">
                    <a:lumMod val="50000"/>
                  </a:schemeClr>
                </a:solidFill>
                <a:latin typeface="Montserrat Light" pitchFamily="2" charset="0"/>
              </a:rPr>
              <a:t>– Prepare a conceptual design to diagram automated data acquisition, warehousing, analytics and methods to summarize process flows necessary to verify contractual obligations</a:t>
            </a:r>
          </a:p>
          <a:p>
            <a:pPr marL="548640" lvl="2">
              <a:spcBef>
                <a:spcPts val="300"/>
              </a:spcBef>
              <a:buClr>
                <a:schemeClr val="tx2">
                  <a:lumMod val="50000"/>
                </a:schemeClr>
              </a:buClr>
              <a:buFont typeface="Arial" panose="020B0604020202020204" pitchFamily="34" charset="0"/>
              <a:buChar char="•"/>
            </a:pPr>
            <a:r>
              <a:rPr lang="en-US" sz="1800" b="0"/>
              <a:t>Deliverables should include a Conceptual Design suitable for interpretation by a diverse audience that conveys the process framework that can be incorporated into a Functional Specifications Document </a:t>
            </a:r>
            <a:endParaRPr lang="en-US" sz="1800"/>
          </a:p>
          <a:p>
            <a:pPr marL="274320" indent="-274320">
              <a:buClr>
                <a:schemeClr val="tx2"/>
              </a:buClr>
              <a:buFont typeface="+mj-lt"/>
              <a:buAutoNum type="arabicPeriod" startAt="4"/>
            </a:pPr>
            <a:r>
              <a:rPr lang="en-US" sz="2000">
                <a:solidFill>
                  <a:schemeClr val="accent3"/>
                </a:solidFill>
              </a:rPr>
              <a:t>Functional Requirements</a:t>
            </a:r>
            <a:r>
              <a:rPr lang="en-US" sz="2000">
                <a:solidFill>
                  <a:srgbClr val="002D72"/>
                </a:solidFill>
              </a:rPr>
              <a:t> </a:t>
            </a:r>
            <a:r>
              <a:rPr lang="en-US" sz="2000" b="0">
                <a:solidFill>
                  <a:schemeClr val="tx2">
                    <a:lumMod val="50000"/>
                  </a:schemeClr>
                </a:solidFill>
                <a:latin typeface="Montserrat Light" pitchFamily="2" charset="0"/>
              </a:rPr>
              <a:t>– Develop a Functional Requirements Document that </a:t>
            </a:r>
            <a:br>
              <a:rPr lang="en-US" sz="2000" b="0">
                <a:solidFill>
                  <a:schemeClr val="tx2">
                    <a:lumMod val="50000"/>
                  </a:schemeClr>
                </a:solidFill>
                <a:latin typeface="Montserrat Light" pitchFamily="2" charset="0"/>
              </a:rPr>
            </a:br>
            <a:r>
              <a:rPr lang="en-US" sz="2000" b="0">
                <a:solidFill>
                  <a:schemeClr val="tx2">
                    <a:lumMod val="50000"/>
                  </a:schemeClr>
                </a:solidFill>
                <a:latin typeface="Montserrat Light" pitchFamily="2" charset="0"/>
              </a:rPr>
              <a:t>maps back to the business requirements and describes functional expectations </a:t>
            </a:r>
            <a:br>
              <a:rPr lang="en-US" sz="2000" b="0">
                <a:solidFill>
                  <a:schemeClr val="tx2">
                    <a:lumMod val="50000"/>
                  </a:schemeClr>
                </a:solidFill>
                <a:latin typeface="Montserrat Light" pitchFamily="2" charset="0"/>
              </a:rPr>
            </a:br>
            <a:r>
              <a:rPr lang="en-US" sz="2000" b="0">
                <a:solidFill>
                  <a:schemeClr val="tx2">
                    <a:lumMod val="50000"/>
                  </a:schemeClr>
                </a:solidFill>
                <a:latin typeface="Montserrat Light" pitchFamily="2" charset="0"/>
              </a:rPr>
              <a:t>to support Tier 4 verification</a:t>
            </a:r>
          </a:p>
          <a:p>
            <a:pPr marL="548640" lvl="2">
              <a:spcBef>
                <a:spcPts val="300"/>
              </a:spcBef>
              <a:buClr>
                <a:schemeClr val="tx2">
                  <a:lumMod val="50000"/>
                </a:schemeClr>
              </a:buClr>
              <a:buFont typeface="Arial" panose="020B0604020202020204" pitchFamily="34" charset="0"/>
              <a:buChar char="•"/>
            </a:pPr>
            <a:r>
              <a:rPr lang="en-US" sz="1800" b="0"/>
              <a:t>The deliverable will be used by NYSERDA to identify and segment any in-house design-build elements from a subsequent RFP to externally source the Tier 4 verification system</a:t>
            </a:r>
          </a:p>
        </p:txBody>
      </p:sp>
    </p:spTree>
    <p:extLst>
      <p:ext uri="{BB962C8B-B14F-4D97-AF65-F5344CB8AC3E}">
        <p14:creationId xmlns:p14="http://schemas.microsoft.com/office/powerpoint/2010/main" val="387845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6393-1059-2C42-E356-107CB979C210}"/>
              </a:ext>
            </a:extLst>
          </p:cNvPr>
          <p:cNvSpPr>
            <a:spLocks noGrp="1"/>
          </p:cNvSpPr>
          <p:nvPr>
            <p:ph type="title"/>
          </p:nvPr>
        </p:nvSpPr>
        <p:spPr/>
        <p:txBody>
          <a:bodyPr/>
          <a:lstStyle/>
          <a:p>
            <a:r>
              <a:rPr lang="en-US"/>
              <a:t>Proposal Requirements </a:t>
            </a:r>
          </a:p>
        </p:txBody>
      </p:sp>
      <p:sp>
        <p:nvSpPr>
          <p:cNvPr id="3" name="Content Placeholder 2">
            <a:extLst>
              <a:ext uri="{FF2B5EF4-FFF2-40B4-BE49-F238E27FC236}">
                <a16:creationId xmlns:a16="http://schemas.microsoft.com/office/drawing/2014/main" id="{330023D6-7913-92C5-A3FA-7806377058BE}"/>
              </a:ext>
            </a:extLst>
          </p:cNvPr>
          <p:cNvSpPr>
            <a:spLocks noGrp="1"/>
          </p:cNvSpPr>
          <p:nvPr>
            <p:ph sz="quarter" idx="10"/>
          </p:nvPr>
        </p:nvSpPr>
        <p:spPr>
          <a:xfrm>
            <a:off x="6096000" y="1089312"/>
            <a:ext cx="5867399" cy="2008847"/>
          </a:xfrm>
        </p:spPr>
        <p:txBody>
          <a:bodyPr/>
          <a:lstStyle/>
          <a:p>
            <a:r>
              <a:rPr lang="en-US">
                <a:solidFill>
                  <a:schemeClr val="accent3"/>
                </a:solidFill>
              </a:rPr>
              <a:t>Proposal comprised of two documents:</a:t>
            </a:r>
          </a:p>
          <a:p>
            <a:pPr marL="274320" indent="-274320">
              <a:spcBef>
                <a:spcPts val="600"/>
              </a:spcBef>
              <a:buFont typeface="+mj-lt"/>
              <a:buAutoNum type="arabicPeriod"/>
            </a:pPr>
            <a:r>
              <a:rPr lang="en-US" b="0">
                <a:latin typeface="Montserrat Light" pitchFamily="2" charset="0"/>
              </a:rPr>
              <a:t>Proposal Submission </a:t>
            </a:r>
            <a:br>
              <a:rPr lang="en-US" b="0">
                <a:latin typeface="Montserrat Light" pitchFamily="2" charset="0"/>
              </a:rPr>
            </a:br>
            <a:r>
              <a:rPr lang="en-US" b="0">
                <a:latin typeface="Montserrat Light" pitchFamily="2" charset="0"/>
              </a:rPr>
              <a:t>in Word, pdf etc.</a:t>
            </a:r>
          </a:p>
          <a:p>
            <a:pPr marL="274320" indent="-274320">
              <a:spcBef>
                <a:spcPts val="600"/>
              </a:spcBef>
              <a:buFont typeface="+mj-lt"/>
              <a:buAutoNum type="arabicPeriod"/>
            </a:pPr>
            <a:r>
              <a:rPr lang="en-US" b="0">
                <a:latin typeface="Montserrat Light" pitchFamily="2" charset="0"/>
              </a:rPr>
              <a:t>Budget Form in </a:t>
            </a:r>
            <a:r>
              <a:rPr lang="en-US" b="0" err="1">
                <a:latin typeface="Montserrat Light" pitchFamily="2" charset="0"/>
              </a:rPr>
              <a:t>xls</a:t>
            </a:r>
            <a:endParaRPr lang="en-US" b="0">
              <a:latin typeface="Montserrat Light" pitchFamily="2" charset="0"/>
            </a:endParaRPr>
          </a:p>
          <a:p>
            <a:endParaRPr lang="en-US"/>
          </a:p>
        </p:txBody>
      </p:sp>
      <p:sp>
        <p:nvSpPr>
          <p:cNvPr id="4" name="Arrow: Bent-Up 3">
            <a:extLst>
              <a:ext uri="{FF2B5EF4-FFF2-40B4-BE49-F238E27FC236}">
                <a16:creationId xmlns:a16="http://schemas.microsoft.com/office/drawing/2014/main" id="{AF77E287-1341-6D4D-468C-03C7A3C5ED72}"/>
              </a:ext>
            </a:extLst>
          </p:cNvPr>
          <p:cNvSpPr/>
          <p:nvPr/>
        </p:nvSpPr>
        <p:spPr>
          <a:xfrm rot="5400000">
            <a:off x="527989" y="1789636"/>
            <a:ext cx="456534" cy="73152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00">
              <a:solidFill>
                <a:schemeClr val="bg1"/>
              </a:solidFill>
            </a:endParaRPr>
          </a:p>
        </p:txBody>
      </p:sp>
      <p:sp>
        <p:nvSpPr>
          <p:cNvPr id="5" name="Freeform: Shape 4">
            <a:extLst>
              <a:ext uri="{FF2B5EF4-FFF2-40B4-BE49-F238E27FC236}">
                <a16:creationId xmlns:a16="http://schemas.microsoft.com/office/drawing/2014/main" id="{41FB2231-374B-3D7A-EBE5-3FE8BCD8FDDB}"/>
              </a:ext>
            </a:extLst>
          </p:cNvPr>
          <p:cNvSpPr/>
          <p:nvPr/>
        </p:nvSpPr>
        <p:spPr>
          <a:xfrm>
            <a:off x="228601" y="1273629"/>
            <a:ext cx="1619331" cy="653765"/>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a:solidFill>
                  <a:schemeClr val="bg1"/>
                </a:solidFill>
                <a:latin typeface="Montserrat" pitchFamily="2" charset="0"/>
              </a:rPr>
              <a:t>Introduction</a:t>
            </a:r>
            <a:r>
              <a:rPr lang="en-US" sz="1400" b="1" i="0" u="none" strike="noStrike" kern="1200" baseline="0">
                <a:solidFill>
                  <a:schemeClr val="bg1"/>
                </a:solidFill>
                <a:latin typeface="Montserrat" pitchFamily="2" charset="0"/>
              </a:rPr>
              <a:t> and Proposal Narrative</a:t>
            </a:r>
            <a:endParaRPr lang="en-US" sz="1400" b="1" kern="1200">
              <a:solidFill>
                <a:schemeClr val="bg1"/>
              </a:solidFill>
              <a:latin typeface="Montserrat" pitchFamily="2" charset="0"/>
            </a:endParaRPr>
          </a:p>
        </p:txBody>
      </p:sp>
      <p:sp>
        <p:nvSpPr>
          <p:cNvPr id="6" name="Arrow: Bent-Up 5">
            <a:extLst>
              <a:ext uri="{FF2B5EF4-FFF2-40B4-BE49-F238E27FC236}">
                <a16:creationId xmlns:a16="http://schemas.microsoft.com/office/drawing/2014/main" id="{3EF79615-83D8-EC72-AE28-F29338DB6F11}"/>
              </a:ext>
            </a:extLst>
          </p:cNvPr>
          <p:cNvSpPr/>
          <p:nvPr/>
        </p:nvSpPr>
        <p:spPr>
          <a:xfrm rot="5400000">
            <a:off x="1453724" y="2393932"/>
            <a:ext cx="456534" cy="73152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00">
              <a:solidFill>
                <a:schemeClr val="bg1"/>
              </a:solidFill>
            </a:endParaRPr>
          </a:p>
        </p:txBody>
      </p:sp>
      <p:sp>
        <p:nvSpPr>
          <p:cNvPr id="7" name="Freeform: Shape 6">
            <a:extLst>
              <a:ext uri="{FF2B5EF4-FFF2-40B4-BE49-F238E27FC236}">
                <a16:creationId xmlns:a16="http://schemas.microsoft.com/office/drawing/2014/main" id="{2688B5E9-C578-5FAE-5824-6BA803B5C8DE}"/>
              </a:ext>
            </a:extLst>
          </p:cNvPr>
          <p:cNvSpPr/>
          <p:nvPr/>
        </p:nvSpPr>
        <p:spPr>
          <a:xfrm>
            <a:off x="1154336" y="1993740"/>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Approach</a:t>
            </a:r>
            <a:endParaRPr lang="en-US" sz="1400" b="1" kern="1200">
              <a:solidFill>
                <a:schemeClr val="bg1"/>
              </a:solidFill>
              <a:latin typeface="Montserrat" pitchFamily="2" charset="0"/>
            </a:endParaRPr>
          </a:p>
        </p:txBody>
      </p:sp>
      <p:sp>
        <p:nvSpPr>
          <p:cNvPr id="8" name="Arrow: Bent-Up 7">
            <a:extLst>
              <a:ext uri="{FF2B5EF4-FFF2-40B4-BE49-F238E27FC236}">
                <a16:creationId xmlns:a16="http://schemas.microsoft.com/office/drawing/2014/main" id="{F3B1E7E5-A8A7-417A-5475-674F0630829B}"/>
              </a:ext>
            </a:extLst>
          </p:cNvPr>
          <p:cNvSpPr/>
          <p:nvPr/>
        </p:nvSpPr>
        <p:spPr>
          <a:xfrm rot="5400000">
            <a:off x="2332391" y="2998227"/>
            <a:ext cx="456534" cy="73152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00">
              <a:solidFill>
                <a:schemeClr val="bg1"/>
              </a:solidFill>
            </a:endParaRPr>
          </a:p>
        </p:txBody>
      </p:sp>
      <p:sp>
        <p:nvSpPr>
          <p:cNvPr id="9" name="Freeform: Shape 8">
            <a:extLst>
              <a:ext uri="{FF2B5EF4-FFF2-40B4-BE49-F238E27FC236}">
                <a16:creationId xmlns:a16="http://schemas.microsoft.com/office/drawing/2014/main" id="{2585839A-239C-832B-D920-A9ACC050C873}"/>
              </a:ext>
            </a:extLst>
          </p:cNvPr>
          <p:cNvSpPr/>
          <p:nvPr/>
        </p:nvSpPr>
        <p:spPr>
          <a:xfrm>
            <a:off x="2033005" y="2598035"/>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Statement of Work</a:t>
            </a:r>
            <a:endParaRPr lang="en-US" sz="1400" b="1" kern="1200">
              <a:solidFill>
                <a:schemeClr val="bg1"/>
              </a:solidFill>
              <a:latin typeface="Montserrat" pitchFamily="2" charset="0"/>
            </a:endParaRPr>
          </a:p>
        </p:txBody>
      </p:sp>
      <p:sp>
        <p:nvSpPr>
          <p:cNvPr id="10" name="Arrow: Bent-Up 9">
            <a:extLst>
              <a:ext uri="{FF2B5EF4-FFF2-40B4-BE49-F238E27FC236}">
                <a16:creationId xmlns:a16="http://schemas.microsoft.com/office/drawing/2014/main" id="{1226ACB9-F705-CD77-3068-E57007C33412}"/>
              </a:ext>
            </a:extLst>
          </p:cNvPr>
          <p:cNvSpPr/>
          <p:nvPr/>
        </p:nvSpPr>
        <p:spPr>
          <a:xfrm rot="5400000">
            <a:off x="3244676" y="3602523"/>
            <a:ext cx="456534" cy="73152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00">
              <a:solidFill>
                <a:schemeClr val="bg1"/>
              </a:solidFill>
            </a:endParaRPr>
          </a:p>
        </p:txBody>
      </p:sp>
      <p:sp>
        <p:nvSpPr>
          <p:cNvPr id="11" name="Freeform: Shape 10">
            <a:extLst>
              <a:ext uri="{FF2B5EF4-FFF2-40B4-BE49-F238E27FC236}">
                <a16:creationId xmlns:a16="http://schemas.microsoft.com/office/drawing/2014/main" id="{676D0FA4-8C0F-B235-B0A5-3E582056C9A0}"/>
              </a:ext>
            </a:extLst>
          </p:cNvPr>
          <p:cNvSpPr/>
          <p:nvPr/>
        </p:nvSpPr>
        <p:spPr>
          <a:xfrm>
            <a:off x="2945290" y="3202330"/>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Schedule/Work Plan</a:t>
            </a:r>
            <a:endParaRPr lang="en-US" sz="1400" b="1" kern="1200">
              <a:solidFill>
                <a:schemeClr val="bg1"/>
              </a:solidFill>
              <a:latin typeface="Montserrat" pitchFamily="2" charset="0"/>
            </a:endParaRPr>
          </a:p>
        </p:txBody>
      </p:sp>
      <p:sp>
        <p:nvSpPr>
          <p:cNvPr id="12" name="Freeform: Shape 11">
            <a:extLst>
              <a:ext uri="{FF2B5EF4-FFF2-40B4-BE49-F238E27FC236}">
                <a16:creationId xmlns:a16="http://schemas.microsoft.com/office/drawing/2014/main" id="{0C5F8B44-80F5-135B-A983-3C1468395CC9}"/>
              </a:ext>
            </a:extLst>
          </p:cNvPr>
          <p:cNvSpPr/>
          <p:nvPr/>
        </p:nvSpPr>
        <p:spPr>
          <a:xfrm>
            <a:off x="7171944" y="3209628"/>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Budget Proposal</a:t>
            </a:r>
            <a:endParaRPr lang="en-US" sz="1400" b="1" kern="1200">
              <a:solidFill>
                <a:schemeClr val="bg1"/>
              </a:solidFill>
              <a:latin typeface="Montserrat" pitchFamily="2" charset="0"/>
            </a:endParaRPr>
          </a:p>
        </p:txBody>
      </p:sp>
      <p:sp>
        <p:nvSpPr>
          <p:cNvPr id="13" name="Arrow: Bent-Up 12">
            <a:extLst>
              <a:ext uri="{FF2B5EF4-FFF2-40B4-BE49-F238E27FC236}">
                <a16:creationId xmlns:a16="http://schemas.microsoft.com/office/drawing/2014/main" id="{E35EF688-8022-7ED8-90E3-A05D98BE3AE2}"/>
              </a:ext>
            </a:extLst>
          </p:cNvPr>
          <p:cNvSpPr/>
          <p:nvPr/>
        </p:nvSpPr>
        <p:spPr>
          <a:xfrm rot="5400000">
            <a:off x="4165456" y="4206817"/>
            <a:ext cx="456534" cy="73152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00">
              <a:solidFill>
                <a:schemeClr val="bg1"/>
              </a:solidFill>
            </a:endParaRPr>
          </a:p>
        </p:txBody>
      </p:sp>
      <p:sp>
        <p:nvSpPr>
          <p:cNvPr id="14" name="Freeform: Shape 13">
            <a:extLst>
              <a:ext uri="{FF2B5EF4-FFF2-40B4-BE49-F238E27FC236}">
                <a16:creationId xmlns:a16="http://schemas.microsoft.com/office/drawing/2014/main" id="{1C75E54A-0CF8-6846-62D1-8017DFF8757A}"/>
              </a:ext>
            </a:extLst>
          </p:cNvPr>
          <p:cNvSpPr/>
          <p:nvPr/>
        </p:nvSpPr>
        <p:spPr>
          <a:xfrm>
            <a:off x="3866068" y="3806625"/>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Staffing Plan</a:t>
            </a:r>
            <a:endParaRPr lang="en-US" sz="1400" b="1" kern="1200">
              <a:solidFill>
                <a:schemeClr val="bg1"/>
              </a:solidFill>
              <a:latin typeface="Montserrat" pitchFamily="2" charset="0"/>
            </a:endParaRPr>
          </a:p>
        </p:txBody>
      </p:sp>
      <p:sp>
        <p:nvSpPr>
          <p:cNvPr id="15" name="Arrow: Bent-Up 14">
            <a:extLst>
              <a:ext uri="{FF2B5EF4-FFF2-40B4-BE49-F238E27FC236}">
                <a16:creationId xmlns:a16="http://schemas.microsoft.com/office/drawing/2014/main" id="{86089A91-1479-0802-69F1-73B73404D823}"/>
              </a:ext>
            </a:extLst>
          </p:cNvPr>
          <p:cNvSpPr/>
          <p:nvPr/>
        </p:nvSpPr>
        <p:spPr>
          <a:xfrm rot="5400000">
            <a:off x="5104635" y="4811113"/>
            <a:ext cx="456534" cy="73152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1400">
              <a:solidFill>
                <a:schemeClr val="bg1"/>
              </a:solidFill>
            </a:endParaRPr>
          </a:p>
        </p:txBody>
      </p:sp>
      <p:sp>
        <p:nvSpPr>
          <p:cNvPr id="16" name="Freeform: Shape 15">
            <a:extLst>
              <a:ext uri="{FF2B5EF4-FFF2-40B4-BE49-F238E27FC236}">
                <a16:creationId xmlns:a16="http://schemas.microsoft.com/office/drawing/2014/main" id="{1A27659B-8E2D-FF78-B5AD-235F3F957215}"/>
              </a:ext>
            </a:extLst>
          </p:cNvPr>
          <p:cNvSpPr/>
          <p:nvPr/>
        </p:nvSpPr>
        <p:spPr>
          <a:xfrm>
            <a:off x="4805248" y="4410921"/>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Qualifications</a:t>
            </a:r>
            <a:endParaRPr lang="en-US" sz="1400" b="1" kern="1200">
              <a:solidFill>
                <a:schemeClr val="bg1"/>
              </a:solidFill>
              <a:latin typeface="Montserrat" pitchFamily="2" charset="0"/>
            </a:endParaRPr>
          </a:p>
        </p:txBody>
      </p:sp>
      <p:sp>
        <p:nvSpPr>
          <p:cNvPr id="17" name="Freeform: Shape 16">
            <a:extLst>
              <a:ext uri="{FF2B5EF4-FFF2-40B4-BE49-F238E27FC236}">
                <a16:creationId xmlns:a16="http://schemas.microsoft.com/office/drawing/2014/main" id="{ECE8434F-7892-5571-6DEF-1CF993F8CBA3}"/>
              </a:ext>
            </a:extLst>
          </p:cNvPr>
          <p:cNvSpPr/>
          <p:nvPr/>
        </p:nvSpPr>
        <p:spPr>
          <a:xfrm>
            <a:off x="5737754" y="5015219"/>
            <a:ext cx="1619331" cy="537950"/>
          </a:xfrm>
          <a:custGeom>
            <a:avLst/>
            <a:gdLst>
              <a:gd name="connsiteX0" fmla="*/ 0 w 861453"/>
              <a:gd name="connsiteY0" fmla="*/ 100518 h 602989"/>
              <a:gd name="connsiteX1" fmla="*/ 100518 w 861453"/>
              <a:gd name="connsiteY1" fmla="*/ 0 h 602989"/>
              <a:gd name="connsiteX2" fmla="*/ 760935 w 861453"/>
              <a:gd name="connsiteY2" fmla="*/ 0 h 602989"/>
              <a:gd name="connsiteX3" fmla="*/ 861453 w 861453"/>
              <a:gd name="connsiteY3" fmla="*/ 100518 h 602989"/>
              <a:gd name="connsiteX4" fmla="*/ 861453 w 861453"/>
              <a:gd name="connsiteY4" fmla="*/ 502471 h 602989"/>
              <a:gd name="connsiteX5" fmla="*/ 760935 w 861453"/>
              <a:gd name="connsiteY5" fmla="*/ 602989 h 602989"/>
              <a:gd name="connsiteX6" fmla="*/ 100518 w 861453"/>
              <a:gd name="connsiteY6" fmla="*/ 602989 h 602989"/>
              <a:gd name="connsiteX7" fmla="*/ 0 w 861453"/>
              <a:gd name="connsiteY7" fmla="*/ 502471 h 602989"/>
              <a:gd name="connsiteX8" fmla="*/ 0 w 861453"/>
              <a:gd name="connsiteY8" fmla="*/ 100518 h 60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453" h="602989">
                <a:moveTo>
                  <a:pt x="0" y="100518"/>
                </a:moveTo>
                <a:cubicBezTo>
                  <a:pt x="0" y="45003"/>
                  <a:pt x="45003" y="0"/>
                  <a:pt x="100518" y="0"/>
                </a:cubicBezTo>
                <a:lnTo>
                  <a:pt x="760935" y="0"/>
                </a:lnTo>
                <a:cubicBezTo>
                  <a:pt x="816450" y="0"/>
                  <a:pt x="861453" y="45003"/>
                  <a:pt x="861453" y="100518"/>
                </a:cubicBezTo>
                <a:lnTo>
                  <a:pt x="861453" y="502471"/>
                </a:lnTo>
                <a:cubicBezTo>
                  <a:pt x="861453" y="557986"/>
                  <a:pt x="816450" y="602989"/>
                  <a:pt x="760935" y="602989"/>
                </a:cubicBezTo>
                <a:lnTo>
                  <a:pt x="100518" y="602989"/>
                </a:lnTo>
                <a:cubicBezTo>
                  <a:pt x="45003" y="602989"/>
                  <a:pt x="0" y="557986"/>
                  <a:pt x="0" y="502471"/>
                </a:cubicBezTo>
                <a:lnTo>
                  <a:pt x="0" y="1005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541" tIns="67541" rIns="67541" bIns="67541" numCol="1" spcCol="1270" anchor="ctr" anchorCtr="0">
            <a:noAutofit/>
          </a:bodyPr>
          <a:lstStyle/>
          <a:p>
            <a:pPr marL="0" lvl="0" indent="0" algn="ctr" defTabSz="444500">
              <a:lnSpc>
                <a:spcPct val="90000"/>
              </a:lnSpc>
              <a:spcBef>
                <a:spcPct val="0"/>
              </a:spcBef>
              <a:spcAft>
                <a:spcPct val="35000"/>
              </a:spcAft>
              <a:buNone/>
            </a:pPr>
            <a:r>
              <a:rPr lang="en-US" sz="1400" b="1" i="0" u="none" strike="noStrike" baseline="0">
                <a:solidFill>
                  <a:schemeClr val="bg1"/>
                </a:solidFill>
                <a:latin typeface="Montserrat" pitchFamily="2" charset="0"/>
              </a:rPr>
              <a:t>Letters of Commitment</a:t>
            </a:r>
            <a:endParaRPr lang="en-US" sz="1400" b="1" kern="1200">
              <a:solidFill>
                <a:schemeClr val="bg1"/>
              </a:solidFill>
              <a:latin typeface="Montserrat" pitchFamily="2" charset="0"/>
            </a:endParaRPr>
          </a:p>
        </p:txBody>
      </p:sp>
      <p:sp>
        <p:nvSpPr>
          <p:cNvPr id="18" name="TextBox 17">
            <a:extLst>
              <a:ext uri="{FF2B5EF4-FFF2-40B4-BE49-F238E27FC236}">
                <a16:creationId xmlns:a16="http://schemas.microsoft.com/office/drawing/2014/main" id="{BB148944-1FD3-87A9-307C-8FB207DCDCD0}"/>
              </a:ext>
            </a:extLst>
          </p:cNvPr>
          <p:cNvSpPr txBox="1"/>
          <p:nvPr/>
        </p:nvSpPr>
        <p:spPr>
          <a:xfrm>
            <a:off x="980747" y="5881046"/>
            <a:ext cx="9435830" cy="984885"/>
          </a:xfrm>
          <a:prstGeom prst="rect">
            <a:avLst/>
          </a:prstGeom>
          <a:noFill/>
        </p:spPr>
        <p:txBody>
          <a:bodyPr wrap="square" rtlCol="0">
            <a:spAutoFit/>
          </a:bodyPr>
          <a:lstStyle/>
          <a:p>
            <a:r>
              <a:rPr lang="en-US"/>
              <a:t>Link to RFP: </a:t>
            </a:r>
            <a:r>
              <a:rPr lang="en-US" sz="1100">
                <a:hlinkClick r:id="rId2"/>
              </a:rPr>
              <a:t>https://portal.nyserda.ny.gov/CORE_Solicitation_Detail_Page?SolicitationId=a0r8z000000GZY3AAO&amp;_gl=1*1u3257d*_ga*MTExOTg5Njg0Ny4xNzA4NDU4OTM0*_ga_DRYJB34TXH*MTcwODYzNTc5MS4zLjAuMTcwODYzNTc5My41OC4wLjA.*_gcl_au*MTI0MjQ1MjM4NS4xNzA4NDU4OTM1</a:t>
            </a:r>
            <a:endParaRPr lang="en-US" sz="1100"/>
          </a:p>
          <a:p>
            <a:r>
              <a:rPr lang="en-US"/>
              <a:t> </a:t>
            </a:r>
          </a:p>
        </p:txBody>
      </p:sp>
      <p:sp>
        <p:nvSpPr>
          <p:cNvPr id="20" name="TextBox 19">
            <a:extLst>
              <a:ext uri="{FF2B5EF4-FFF2-40B4-BE49-F238E27FC236}">
                <a16:creationId xmlns:a16="http://schemas.microsoft.com/office/drawing/2014/main" id="{00AB1740-8B78-36B4-D0EC-457DAEAC6B74}"/>
              </a:ext>
            </a:extLst>
          </p:cNvPr>
          <p:cNvSpPr txBox="1"/>
          <p:nvPr/>
        </p:nvSpPr>
        <p:spPr>
          <a:xfrm rot="20648791">
            <a:off x="1079647" y="3128904"/>
            <a:ext cx="1139810" cy="461665"/>
          </a:xfrm>
          <a:prstGeom prst="rect">
            <a:avLst/>
          </a:prstGeom>
          <a:noFill/>
        </p:spPr>
        <p:txBody>
          <a:bodyPr wrap="square" rtlCol="0">
            <a:spAutoFit/>
          </a:bodyPr>
          <a:lstStyle/>
          <a:p>
            <a:r>
              <a:rPr lang="en-US" sz="1200">
                <a:solidFill>
                  <a:schemeClr val="accent6"/>
                </a:solidFill>
              </a:rPr>
              <a:t>No more than 8 pages!</a:t>
            </a:r>
          </a:p>
        </p:txBody>
      </p:sp>
    </p:spTree>
    <p:extLst>
      <p:ext uri="{BB962C8B-B14F-4D97-AF65-F5344CB8AC3E}">
        <p14:creationId xmlns:p14="http://schemas.microsoft.com/office/powerpoint/2010/main" val="329039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2989-C641-43E1-B990-8AB2BAD19B40}"/>
              </a:ext>
            </a:extLst>
          </p:cNvPr>
          <p:cNvSpPr>
            <a:spLocks noGrp="1"/>
          </p:cNvSpPr>
          <p:nvPr>
            <p:ph type="title"/>
          </p:nvPr>
        </p:nvSpPr>
        <p:spPr/>
        <p:txBody>
          <a:bodyPr/>
          <a:lstStyle/>
          <a:p>
            <a:r>
              <a:rPr lang="en-US"/>
              <a:t>Timeline to Award</a:t>
            </a:r>
          </a:p>
        </p:txBody>
      </p:sp>
      <p:sp>
        <p:nvSpPr>
          <p:cNvPr id="3" name="Content Placeholder 2">
            <a:extLst>
              <a:ext uri="{FF2B5EF4-FFF2-40B4-BE49-F238E27FC236}">
                <a16:creationId xmlns:a16="http://schemas.microsoft.com/office/drawing/2014/main" id="{C7ADDCC2-15A2-922D-C479-97EE8C0752E5}"/>
              </a:ext>
            </a:extLst>
          </p:cNvPr>
          <p:cNvSpPr>
            <a:spLocks noGrp="1"/>
          </p:cNvSpPr>
          <p:nvPr>
            <p:ph sz="quarter" idx="10"/>
          </p:nvPr>
        </p:nvSpPr>
        <p:spPr>
          <a:xfrm>
            <a:off x="228602" y="4495800"/>
            <a:ext cx="11963398" cy="1884679"/>
          </a:xfrm>
        </p:spPr>
        <p:txBody>
          <a:bodyPr/>
          <a:lstStyle/>
          <a:p>
            <a:pPr lvl="2"/>
            <a:endParaRPr lang="en-US" sz="1900"/>
          </a:p>
          <a:p>
            <a:pPr lvl="2"/>
            <a:r>
              <a:rPr lang="en-US" sz="1900"/>
              <a:t>Timeline for Negotiations is short!</a:t>
            </a:r>
          </a:p>
          <a:p>
            <a:pPr lvl="2"/>
            <a:r>
              <a:rPr lang="en-US" sz="1900"/>
              <a:t>Please frame your SOW in “contract-ready” language</a:t>
            </a:r>
          </a:p>
          <a:p>
            <a:pPr lvl="2"/>
            <a:r>
              <a:rPr lang="en-US" sz="1900"/>
              <a:t>Once you have been invited to an Interview, please review and redline the Sample Agreement</a:t>
            </a:r>
          </a:p>
          <a:p>
            <a:pPr lvl="2"/>
            <a:r>
              <a:rPr lang="en-US" sz="1900"/>
              <a:t>Project Kickoff meeting to occur in May!</a:t>
            </a:r>
          </a:p>
          <a:p>
            <a:endParaRPr lang="en-US"/>
          </a:p>
        </p:txBody>
      </p:sp>
      <p:graphicFrame>
        <p:nvGraphicFramePr>
          <p:cNvPr id="4" name="Picture Placeholder 4">
            <a:extLst>
              <a:ext uri="{FF2B5EF4-FFF2-40B4-BE49-F238E27FC236}">
                <a16:creationId xmlns:a16="http://schemas.microsoft.com/office/drawing/2014/main" id="{0257A00D-DB1D-8AEF-2221-486DD742B9A9}"/>
              </a:ext>
            </a:extLst>
          </p:cNvPr>
          <p:cNvGraphicFramePr>
            <a:graphicFrameLocks/>
          </p:cNvGraphicFramePr>
          <p:nvPr>
            <p:extLst>
              <p:ext uri="{D42A27DB-BD31-4B8C-83A1-F6EECF244321}">
                <p14:modId xmlns:p14="http://schemas.microsoft.com/office/powerpoint/2010/main" val="3977670677"/>
              </p:ext>
            </p:extLst>
          </p:nvPr>
        </p:nvGraphicFramePr>
        <p:xfrm>
          <a:off x="314325" y="945835"/>
          <a:ext cx="11784195" cy="3395295"/>
        </p:xfrm>
        <a:graphic>
          <a:graphicData uri="http://schemas.openxmlformats.org/drawingml/2006/table">
            <a:tbl>
              <a:tblPr/>
              <a:tblGrid>
                <a:gridCol w="3867409">
                  <a:extLst>
                    <a:ext uri="{9D8B030D-6E8A-4147-A177-3AD203B41FA5}">
                      <a16:colId xmlns:a16="http://schemas.microsoft.com/office/drawing/2014/main" val="1449073554"/>
                    </a:ext>
                  </a:extLst>
                </a:gridCol>
                <a:gridCol w="649792">
                  <a:extLst>
                    <a:ext uri="{9D8B030D-6E8A-4147-A177-3AD203B41FA5}">
                      <a16:colId xmlns:a16="http://schemas.microsoft.com/office/drawing/2014/main" val="4074335843"/>
                    </a:ext>
                  </a:extLst>
                </a:gridCol>
                <a:gridCol w="740655">
                  <a:extLst>
                    <a:ext uri="{9D8B030D-6E8A-4147-A177-3AD203B41FA5}">
                      <a16:colId xmlns:a16="http://schemas.microsoft.com/office/drawing/2014/main" val="997971902"/>
                    </a:ext>
                  </a:extLst>
                </a:gridCol>
                <a:gridCol w="740655">
                  <a:extLst>
                    <a:ext uri="{9D8B030D-6E8A-4147-A177-3AD203B41FA5}">
                      <a16:colId xmlns:a16="http://schemas.microsoft.com/office/drawing/2014/main" val="888974235"/>
                    </a:ext>
                  </a:extLst>
                </a:gridCol>
                <a:gridCol w="740655">
                  <a:extLst>
                    <a:ext uri="{9D8B030D-6E8A-4147-A177-3AD203B41FA5}">
                      <a16:colId xmlns:a16="http://schemas.microsoft.com/office/drawing/2014/main" val="3779282439"/>
                    </a:ext>
                  </a:extLst>
                </a:gridCol>
                <a:gridCol w="729919">
                  <a:extLst>
                    <a:ext uri="{9D8B030D-6E8A-4147-A177-3AD203B41FA5}">
                      <a16:colId xmlns:a16="http://schemas.microsoft.com/office/drawing/2014/main" val="616848755"/>
                    </a:ext>
                  </a:extLst>
                </a:gridCol>
                <a:gridCol w="708451">
                  <a:extLst>
                    <a:ext uri="{9D8B030D-6E8A-4147-A177-3AD203B41FA5}">
                      <a16:colId xmlns:a16="http://schemas.microsoft.com/office/drawing/2014/main" val="542435401"/>
                    </a:ext>
                  </a:extLst>
                </a:gridCol>
                <a:gridCol w="708451">
                  <a:extLst>
                    <a:ext uri="{9D8B030D-6E8A-4147-A177-3AD203B41FA5}">
                      <a16:colId xmlns:a16="http://schemas.microsoft.com/office/drawing/2014/main" val="960883257"/>
                    </a:ext>
                  </a:extLst>
                </a:gridCol>
                <a:gridCol w="729919">
                  <a:extLst>
                    <a:ext uri="{9D8B030D-6E8A-4147-A177-3AD203B41FA5}">
                      <a16:colId xmlns:a16="http://schemas.microsoft.com/office/drawing/2014/main" val="1843540780"/>
                    </a:ext>
                  </a:extLst>
                </a:gridCol>
                <a:gridCol w="729919">
                  <a:extLst>
                    <a:ext uri="{9D8B030D-6E8A-4147-A177-3AD203B41FA5}">
                      <a16:colId xmlns:a16="http://schemas.microsoft.com/office/drawing/2014/main" val="1602420469"/>
                    </a:ext>
                  </a:extLst>
                </a:gridCol>
                <a:gridCol w="729919">
                  <a:extLst>
                    <a:ext uri="{9D8B030D-6E8A-4147-A177-3AD203B41FA5}">
                      <a16:colId xmlns:a16="http://schemas.microsoft.com/office/drawing/2014/main" val="2735191570"/>
                    </a:ext>
                  </a:extLst>
                </a:gridCol>
                <a:gridCol w="708451">
                  <a:extLst>
                    <a:ext uri="{9D8B030D-6E8A-4147-A177-3AD203B41FA5}">
                      <a16:colId xmlns:a16="http://schemas.microsoft.com/office/drawing/2014/main" val="39570534"/>
                    </a:ext>
                  </a:extLst>
                </a:gridCol>
              </a:tblGrid>
              <a:tr h="255079">
                <a:tc>
                  <a:txBody>
                    <a:bodyPr/>
                    <a:lstStyle/>
                    <a:p>
                      <a:pPr algn="l" fontAlgn="b"/>
                      <a:r>
                        <a:rPr lang="en-US" sz="1700" b="1" i="0" u="none" strike="noStrike">
                          <a:solidFill>
                            <a:schemeClr val="accent1"/>
                          </a:solidFill>
                          <a:effectLst/>
                          <a:latin typeface="Montserrat" pitchFamily="2"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11">
                  <a:txBody>
                    <a:bodyPr/>
                    <a:lstStyle/>
                    <a:p>
                      <a:pPr algn="ctr" fontAlgn="b"/>
                      <a:r>
                        <a:rPr lang="en-US" sz="1700" b="1" i="0" u="none" strike="noStrike">
                          <a:solidFill>
                            <a:schemeClr val="accent2"/>
                          </a:solidFill>
                          <a:effectLst/>
                          <a:latin typeface="Montserrat" pitchFamily="2" charset="0"/>
                        </a:rPr>
                        <a:t>Week of</a:t>
                      </a:r>
                    </a:p>
                  </a:txBody>
                  <a:tcPr marL="109320" marR="109320" marT="54660" marB="5466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9287694"/>
                  </a:ext>
                </a:extLst>
              </a:tr>
              <a:tr h="255079">
                <a:tc>
                  <a:txBody>
                    <a:bodyPr/>
                    <a:lstStyle/>
                    <a:p>
                      <a:pPr algn="l" fontAlgn="b"/>
                      <a:r>
                        <a:rPr lang="en-US" sz="1700" b="1" i="0" u="none" strike="noStrike">
                          <a:solidFill>
                            <a:schemeClr val="accent2"/>
                          </a:solidFill>
                          <a:effectLst/>
                          <a:latin typeface="Montserrat" pitchFamily="2" charset="0"/>
                        </a:rPr>
                        <a:t>Milestone</a:t>
                      </a:r>
                    </a:p>
                  </a:txBody>
                  <a:tcPr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2/26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3/4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3/11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3/18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3/25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4/1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4/8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4/15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4/22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4/29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700" b="1" i="0" u="none" strike="noStrike">
                          <a:solidFill>
                            <a:schemeClr val="accent2"/>
                          </a:solidFill>
                          <a:effectLst/>
                          <a:latin typeface="Montserrat" pitchFamily="2" charset="0"/>
                        </a:rPr>
                        <a:t>5/6</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380420"/>
                  </a:ext>
                </a:extLst>
              </a:tr>
              <a:tr h="348761">
                <a:tc>
                  <a:txBody>
                    <a:bodyPr/>
                    <a:lstStyle/>
                    <a:p>
                      <a:pPr marL="182880" indent="-182880" algn="l" fontAlgn="b">
                        <a:spcBef>
                          <a:spcPts val="600"/>
                        </a:spcBef>
                        <a:buFont typeface="Arial" panose="020B0604020202020204" pitchFamily="34" charset="0"/>
                        <a:buChar char="•"/>
                      </a:pPr>
                      <a:r>
                        <a:rPr lang="en-US" sz="1700" b="1" i="0" u="none" strike="noStrike">
                          <a:solidFill>
                            <a:schemeClr val="accent1"/>
                          </a:solidFill>
                          <a:effectLst/>
                          <a:latin typeface="Montserrat" pitchFamily="2" charset="0"/>
                        </a:rPr>
                        <a:t>RFP Release </a:t>
                      </a:r>
                    </a:p>
                  </a:txBody>
                  <a:tcPr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7017737"/>
                  </a:ext>
                </a:extLst>
              </a:tr>
              <a:tr h="480656">
                <a:tc>
                  <a:txBody>
                    <a:bodyPr/>
                    <a:lstStyle/>
                    <a:p>
                      <a:pPr marL="182880" indent="-182880" algn="l" fontAlgn="b">
                        <a:spcBef>
                          <a:spcPts val="600"/>
                        </a:spcBef>
                        <a:buFont typeface="Arial" panose="020B0604020202020204" pitchFamily="34" charset="0"/>
                        <a:buChar char="•"/>
                      </a:pPr>
                      <a:r>
                        <a:rPr lang="en-US" sz="1700" b="1" i="0" u="none" strike="noStrike">
                          <a:solidFill>
                            <a:schemeClr val="accent1"/>
                          </a:solidFill>
                          <a:effectLst/>
                          <a:latin typeface="Montserrat" pitchFamily="2" charset="0"/>
                        </a:rPr>
                        <a:t>Bidder's Conference</a:t>
                      </a:r>
                    </a:p>
                  </a:txBody>
                  <a:tcPr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0936143"/>
                  </a:ext>
                </a:extLst>
              </a:tr>
              <a:tr h="466928">
                <a:tc>
                  <a:txBody>
                    <a:bodyPr/>
                    <a:lstStyle/>
                    <a:p>
                      <a:pPr marL="182880" indent="-182880" algn="l" fontAlgn="b">
                        <a:spcBef>
                          <a:spcPts val="600"/>
                        </a:spcBef>
                        <a:buFont typeface="Arial" panose="020B0604020202020204" pitchFamily="34" charset="0"/>
                        <a:buChar char="•"/>
                      </a:pPr>
                      <a:r>
                        <a:rPr lang="en-US" sz="1700" b="1" i="0" u="none" strike="noStrike">
                          <a:solidFill>
                            <a:schemeClr val="accent1"/>
                          </a:solidFill>
                          <a:effectLst/>
                          <a:latin typeface="Montserrat" pitchFamily="2" charset="0"/>
                        </a:rPr>
                        <a:t>Proposal Submission </a:t>
                      </a:r>
                    </a:p>
                  </a:txBody>
                  <a:tcPr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ctr" fontAlgn="b"/>
                      <a:endParaRPr lang="en-US" sz="2200" b="1" i="0" u="none" strike="noStrike">
                        <a:solidFill>
                          <a:schemeClr val="bg1"/>
                        </a:solidFill>
                        <a:effectLst/>
                        <a:latin typeface="Montserrat" pitchFamily="2" charset="0"/>
                      </a:endParaRPr>
                    </a:p>
                  </a:txBody>
                  <a:tcPr marL="0" marR="0" marT="0" marB="0" anchor="b">
                    <a:lnL>
                      <a:noFill/>
                    </a:lnL>
                    <a:lnR>
                      <a:noFill/>
                    </a:lnR>
                    <a:lnT>
                      <a:noFill/>
                    </a:lnT>
                    <a:lnB>
                      <a:noFill/>
                    </a:lnB>
                    <a:noFill/>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41126080"/>
                  </a:ext>
                </a:extLst>
              </a:tr>
              <a:tr h="350686">
                <a:tc>
                  <a:txBody>
                    <a:bodyPr/>
                    <a:lstStyle/>
                    <a:p>
                      <a:pPr marL="182880" indent="-182880" algn="l" fontAlgn="b">
                        <a:spcBef>
                          <a:spcPts val="600"/>
                        </a:spcBef>
                        <a:buFont typeface="Arial" panose="020B0604020202020204" pitchFamily="34" charset="0"/>
                        <a:buChar char="•"/>
                      </a:pPr>
                      <a:r>
                        <a:rPr lang="en-US" sz="1700" b="1" i="0" u="none" strike="noStrike">
                          <a:solidFill>
                            <a:schemeClr val="accent1"/>
                          </a:solidFill>
                          <a:effectLst/>
                          <a:latin typeface="Montserrat" pitchFamily="2" charset="0"/>
                        </a:rPr>
                        <a:t>Proposal Evaluation – </a:t>
                      </a:r>
                      <a:br>
                        <a:rPr lang="en-US" sz="1700" b="1" i="0" u="none" strike="noStrike">
                          <a:solidFill>
                            <a:schemeClr val="accent1"/>
                          </a:solidFill>
                          <a:effectLst/>
                          <a:latin typeface="Montserrat" pitchFamily="2" charset="0"/>
                        </a:rPr>
                      </a:br>
                      <a:r>
                        <a:rPr lang="en-US" sz="1700" b="1" i="0" u="none" strike="noStrike">
                          <a:solidFill>
                            <a:schemeClr val="accent1"/>
                          </a:solidFill>
                          <a:effectLst/>
                          <a:latin typeface="Montserrat" pitchFamily="2" charset="0"/>
                        </a:rPr>
                        <a:t>Initial Screen</a:t>
                      </a:r>
                    </a:p>
                  </a:txBody>
                  <a:tcPr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solidFill>
                      <a:schemeClr val="tx1"/>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no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noFill/>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92098319"/>
                  </a:ext>
                </a:extLst>
              </a:tr>
              <a:tr h="435150">
                <a:tc>
                  <a:txBody>
                    <a:bodyPr/>
                    <a:lstStyle/>
                    <a:p>
                      <a:pPr marL="182880" indent="-182880" algn="l" fontAlgn="b">
                        <a:spcBef>
                          <a:spcPts val="600"/>
                        </a:spcBef>
                        <a:buFont typeface="Arial" panose="020B0604020202020204" pitchFamily="34" charset="0"/>
                        <a:buChar char="•"/>
                      </a:pPr>
                      <a:r>
                        <a:rPr lang="en-US" sz="1700" b="1" i="0" u="none" strike="noStrike">
                          <a:solidFill>
                            <a:schemeClr val="accent1"/>
                          </a:solidFill>
                          <a:effectLst/>
                          <a:latin typeface="Montserrat" pitchFamily="2" charset="0"/>
                        </a:rPr>
                        <a:t>Proposer Interviews</a:t>
                      </a:r>
                    </a:p>
                  </a:txBody>
                  <a:tcPr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endParaRPr lang="en-US" sz="1700" b="1" i="0" u="none" strike="noStrike" kern="1200">
                        <a:solidFill>
                          <a:schemeClr val="accent1"/>
                        </a:solidFill>
                        <a:effectLst/>
                        <a:latin typeface="Montserrat" pitchFamily="2" charset="0"/>
                        <a:ea typeface="+mn-ea"/>
                        <a:cs typeface="+mn-cs"/>
                      </a:endParaRPr>
                    </a:p>
                  </a:txBody>
                  <a:tcPr marL="0" marR="0" marT="0" marB="0" anchor="b">
                    <a:lnL>
                      <a:noFill/>
                    </a:lnL>
                    <a:lnR>
                      <a:noFill/>
                    </a:lnR>
                    <a:lnT>
                      <a:noFill/>
                    </a:lnT>
                    <a:lnB>
                      <a:noFill/>
                    </a:lnB>
                    <a:solidFill>
                      <a:schemeClr val="tx1"/>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a:noFill/>
                    </a:lnB>
                    <a:solidFill>
                      <a:srgbClr val="000000"/>
                    </a:solidFill>
                  </a:tcPr>
                </a:tc>
                <a:tc>
                  <a:txBody>
                    <a:bodyPr/>
                    <a:lstStyle/>
                    <a:p>
                      <a:pPr algn="l" fontAlgn="b"/>
                      <a:endParaRPr lang="en-US" sz="1700" b="1" i="0" u="none" strike="noStrike">
                        <a:solidFill>
                          <a:schemeClr val="accent1"/>
                        </a:solidFill>
                        <a:effectLst/>
                        <a:latin typeface="Montserrat" pitchFamily="2" charset="0"/>
                      </a:endParaRPr>
                    </a:p>
                  </a:txBody>
                  <a:tcPr marL="0" marR="0" marT="0" marB="0" anchor="b">
                    <a:lnL>
                      <a:noFill/>
                    </a:lnL>
                    <a:lnR>
                      <a:noFill/>
                    </a:lnR>
                    <a:lnT>
                      <a:noFill/>
                    </a:lnT>
                    <a:lnB>
                      <a:noFill/>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1969011"/>
                  </a:ext>
                </a:extLst>
              </a:tr>
              <a:tr h="255079">
                <a:tc>
                  <a:txBody>
                    <a:bodyPr/>
                    <a:lstStyle/>
                    <a:p>
                      <a:pPr marL="182880" indent="-182880" algn="l" fontAlgn="b">
                        <a:spcBef>
                          <a:spcPts val="600"/>
                        </a:spcBef>
                        <a:buFont typeface="Arial" panose="020B0604020202020204" pitchFamily="34" charset="0"/>
                        <a:buChar char="•"/>
                      </a:pPr>
                      <a:r>
                        <a:rPr lang="en-US" sz="1700" b="1" i="0" u="none" strike="noStrike">
                          <a:solidFill>
                            <a:schemeClr val="accent1"/>
                          </a:solidFill>
                          <a:effectLst/>
                          <a:latin typeface="Montserrat" pitchFamily="2" charset="0"/>
                        </a:rPr>
                        <a:t>Selected Awardee &amp; Negotiations</a:t>
                      </a:r>
                    </a:p>
                  </a:txBody>
                  <a:tcPr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700" b="1" i="0" u="none" strike="noStrike">
                          <a:solidFill>
                            <a:schemeClr val="accent1"/>
                          </a:solidFill>
                          <a:effectLst/>
                          <a:latin typeface="Montserrat" pitchFamily="2"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31117380"/>
                  </a:ext>
                </a:extLst>
              </a:tr>
            </a:tbl>
          </a:graphicData>
        </a:graphic>
      </p:graphicFrame>
    </p:spTree>
    <p:extLst>
      <p:ext uri="{BB962C8B-B14F-4D97-AF65-F5344CB8AC3E}">
        <p14:creationId xmlns:p14="http://schemas.microsoft.com/office/powerpoint/2010/main" val="374796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F7E0A4-C3B4-2E70-D006-4C36735F8B2C}"/>
              </a:ext>
            </a:extLst>
          </p:cNvPr>
          <p:cNvSpPr/>
          <p:nvPr/>
        </p:nvSpPr>
        <p:spPr>
          <a:xfrm>
            <a:off x="9739745" y="5888182"/>
            <a:ext cx="224443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85D7FA-DD40-5372-FDC2-EE5AF8E8BD5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4416"/>
            <a:ext cx="12192000" cy="5700584"/>
          </a:xfrm>
          <a:prstGeom prst="rect">
            <a:avLst/>
          </a:prstGeom>
        </p:spPr>
      </p:pic>
      <p:pic>
        <p:nvPicPr>
          <p:cNvPr id="5" name="Picture 4">
            <a:extLst>
              <a:ext uri="{FF2B5EF4-FFF2-40B4-BE49-F238E27FC236}">
                <a16:creationId xmlns:a16="http://schemas.microsoft.com/office/drawing/2014/main" id="{80C072FD-5C0B-2B21-9B0C-ED8FA3701E0F}"/>
              </a:ext>
            </a:extLst>
          </p:cNvPr>
          <p:cNvPicPr>
            <a:picLocks noChangeAspect="1"/>
          </p:cNvPicPr>
          <p:nvPr/>
        </p:nvPicPr>
        <p:blipFill>
          <a:blip r:embed="rId3"/>
          <a:stretch>
            <a:fillRect/>
          </a:stretch>
        </p:blipFill>
        <p:spPr>
          <a:xfrm>
            <a:off x="9296534" y="5888182"/>
            <a:ext cx="2687648" cy="747394"/>
          </a:xfrm>
          <a:prstGeom prst="rect">
            <a:avLst/>
          </a:prstGeom>
        </p:spPr>
      </p:pic>
    </p:spTree>
    <p:extLst>
      <p:ext uri="{BB962C8B-B14F-4D97-AF65-F5344CB8AC3E}">
        <p14:creationId xmlns:p14="http://schemas.microsoft.com/office/powerpoint/2010/main" val="3037284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3778E-2535-ABCD-706E-38D6FD9D5C2F}"/>
              </a:ext>
            </a:extLst>
          </p:cNvPr>
          <p:cNvSpPr/>
          <p:nvPr/>
        </p:nvSpPr>
        <p:spPr>
          <a:xfrm>
            <a:off x="-1" y="0"/>
            <a:ext cx="43459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2D6F6E-8CC6-99F0-1191-46B415CD08DD}"/>
              </a:ext>
            </a:extLst>
          </p:cNvPr>
          <p:cNvSpPr>
            <a:spLocks noGrp="1"/>
          </p:cNvSpPr>
          <p:nvPr>
            <p:ph sz="quarter" idx="10"/>
          </p:nvPr>
        </p:nvSpPr>
        <p:spPr>
          <a:xfrm>
            <a:off x="4593599" y="790254"/>
            <a:ext cx="7206515" cy="4031091"/>
          </a:xfrm>
        </p:spPr>
        <p:txBody>
          <a:bodyPr/>
          <a:lstStyle/>
          <a:p>
            <a:pPr lvl="2">
              <a:spcBef>
                <a:spcPts val="1200"/>
              </a:spcBef>
            </a:pPr>
            <a:r>
              <a:rPr lang="en-US" b="1">
                <a:latin typeface="Montserrat" pitchFamily="2" charset="0"/>
              </a:rPr>
              <a:t>NYSERDA will have 24 months from this May to design, deploy, test, and operationalize a complex verification and settlement system</a:t>
            </a:r>
          </a:p>
          <a:p>
            <a:pPr lvl="2">
              <a:spcBef>
                <a:spcPts val="1200"/>
              </a:spcBef>
            </a:pPr>
            <a:r>
              <a:rPr lang="en-US" b="1">
                <a:latin typeface="Montserrat" pitchFamily="2" charset="0"/>
              </a:rPr>
              <a:t>Proposed team should include staff with extensive experience working with dynamic data systems</a:t>
            </a:r>
          </a:p>
          <a:p>
            <a:pPr lvl="2">
              <a:spcBef>
                <a:spcPts val="1200"/>
              </a:spcBef>
            </a:pPr>
            <a:r>
              <a:rPr lang="en-US" b="1">
                <a:latin typeface="Montserrat" pitchFamily="2" charset="0"/>
              </a:rPr>
              <a:t>Proposed team must be able to convey complex technical concepts to internal and external stakeholders who may have no experience in software design, automation or dynamic data</a:t>
            </a:r>
          </a:p>
          <a:p>
            <a:pPr lvl="2">
              <a:spcBef>
                <a:spcPts val="1200"/>
              </a:spcBef>
            </a:pPr>
            <a:r>
              <a:rPr lang="en-US" b="1">
                <a:latin typeface="Montserrat" pitchFamily="2" charset="0"/>
              </a:rPr>
              <a:t>NYSERDA welcomes ideas to accelerate this process </a:t>
            </a:r>
          </a:p>
          <a:p>
            <a:pPr lvl="2">
              <a:spcBef>
                <a:spcPts val="1200"/>
              </a:spcBef>
            </a:pPr>
            <a:r>
              <a:rPr lang="en-US" b="1">
                <a:solidFill>
                  <a:schemeClr val="tx1"/>
                </a:solidFill>
                <a:latin typeface="Montserrat" pitchFamily="2" charset="0"/>
              </a:rPr>
              <a:t>Future questions can be addressed by submitting them to: </a:t>
            </a:r>
            <a:r>
              <a:rPr lang="en-US" b="1">
                <a:solidFill>
                  <a:schemeClr val="tx1"/>
                </a:solidFill>
                <a:latin typeface="Montserrat" pitchFamily="2" charset="0"/>
                <a:hlinkClick r:id="rId3"/>
              </a:rPr>
              <a:t>Tier4@nyserda.ny.gov</a:t>
            </a:r>
            <a:endParaRPr lang="en-US" b="1">
              <a:solidFill>
                <a:schemeClr val="tx1"/>
              </a:solidFill>
              <a:latin typeface="Montserrat" pitchFamily="2" charset="0"/>
            </a:endParaRPr>
          </a:p>
          <a:p>
            <a:pPr lvl="2">
              <a:spcBef>
                <a:spcPts val="1200"/>
              </a:spcBef>
            </a:pPr>
            <a:r>
              <a:rPr lang="en-US" b="1">
                <a:solidFill>
                  <a:schemeClr val="tx1"/>
                </a:solidFill>
                <a:latin typeface="Montserrat" pitchFamily="2" charset="0"/>
              </a:rPr>
              <a:t>Questions and Answers will be posted to the Tier 4 Funding Opportunity Web Page. </a:t>
            </a:r>
          </a:p>
          <a:p>
            <a:pPr lvl="2">
              <a:spcBef>
                <a:spcPts val="1200"/>
              </a:spcBef>
            </a:pPr>
            <a:r>
              <a:rPr lang="en-US" b="1" u="sng">
                <a:solidFill>
                  <a:schemeClr val="tx1"/>
                </a:solidFill>
                <a:latin typeface="Montserrat" pitchFamily="2" charset="0"/>
              </a:rPr>
              <a:t>Last day to submit questions is 3/22/2024</a:t>
            </a:r>
            <a:r>
              <a:rPr lang="en-US" b="1">
                <a:solidFill>
                  <a:schemeClr val="tx1"/>
                </a:solidFill>
                <a:latin typeface="Montserrat" pitchFamily="2" charset="0"/>
              </a:rPr>
              <a:t>.</a:t>
            </a:r>
          </a:p>
          <a:p>
            <a:pPr lvl="2">
              <a:spcBef>
                <a:spcPts val="1200"/>
              </a:spcBef>
            </a:pPr>
            <a:endParaRPr lang="en-US" b="1">
              <a:solidFill>
                <a:schemeClr val="tx1"/>
              </a:solidFill>
              <a:latin typeface="Montserrat" pitchFamily="2" charset="0"/>
            </a:endParaRPr>
          </a:p>
          <a:p>
            <a:pPr marL="0" lvl="2" indent="0">
              <a:spcBef>
                <a:spcPts val="1200"/>
              </a:spcBef>
              <a:buNone/>
            </a:pPr>
            <a:endParaRPr lang="en-US" b="1">
              <a:solidFill>
                <a:schemeClr val="tx1"/>
              </a:solidFill>
              <a:latin typeface="Montserrat" pitchFamily="2" charset="0"/>
            </a:endParaRPr>
          </a:p>
        </p:txBody>
      </p:sp>
      <p:sp>
        <p:nvSpPr>
          <p:cNvPr id="6" name="TextBox 5">
            <a:extLst>
              <a:ext uri="{FF2B5EF4-FFF2-40B4-BE49-F238E27FC236}">
                <a16:creationId xmlns:a16="http://schemas.microsoft.com/office/drawing/2014/main" id="{9139A69B-1D81-5D2B-AEBF-855AC5D65F92}"/>
              </a:ext>
            </a:extLst>
          </p:cNvPr>
          <p:cNvSpPr txBox="1"/>
          <p:nvPr/>
        </p:nvSpPr>
        <p:spPr>
          <a:xfrm>
            <a:off x="247650" y="264685"/>
            <a:ext cx="3878036" cy="1431161"/>
          </a:xfrm>
          <a:prstGeom prst="rect">
            <a:avLst/>
          </a:prstGeom>
          <a:noFill/>
        </p:spPr>
        <p:txBody>
          <a:bodyPr wrap="square" lIns="0" tIns="0" rIns="0" bIns="0" rtlCol="0">
            <a:spAutoFit/>
          </a:bodyPr>
          <a:lstStyle/>
          <a:p>
            <a:r>
              <a:rPr lang="en-US" sz="4000" b="1">
                <a:solidFill>
                  <a:schemeClr val="accent6"/>
                </a:solidFill>
                <a:latin typeface="Montserrat" pitchFamily="2" charset="0"/>
              </a:rPr>
              <a:t>RFP 5481</a:t>
            </a:r>
          </a:p>
          <a:p>
            <a:endParaRPr lang="en-US" b="1">
              <a:solidFill>
                <a:schemeClr val="bg1"/>
              </a:solidFill>
              <a:latin typeface="Montserrat" pitchFamily="2" charset="0"/>
            </a:endParaRPr>
          </a:p>
          <a:p>
            <a:r>
              <a:rPr lang="en-US" sz="3500" b="1">
                <a:solidFill>
                  <a:schemeClr val="bg1"/>
                </a:solidFill>
                <a:latin typeface="Montserrat" pitchFamily="2" charset="0"/>
              </a:rPr>
              <a:t>Considerations</a:t>
            </a:r>
          </a:p>
        </p:txBody>
      </p:sp>
    </p:spTree>
    <p:extLst>
      <p:ext uri="{BB962C8B-B14F-4D97-AF65-F5344CB8AC3E}">
        <p14:creationId xmlns:p14="http://schemas.microsoft.com/office/powerpoint/2010/main" val="2370238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CE416-C044-DE6C-8B9F-CF59C9DF8D3E}"/>
              </a:ext>
            </a:extLst>
          </p:cNvPr>
          <p:cNvSpPr/>
          <p:nvPr/>
        </p:nvSpPr>
        <p:spPr>
          <a:xfrm>
            <a:off x="-2" y="0"/>
            <a:ext cx="812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6" descr="A city skyline with lights and a body of water&#10;&#10;Description automatically generated">
            <a:extLst>
              <a:ext uri="{FF2B5EF4-FFF2-40B4-BE49-F238E27FC236}">
                <a16:creationId xmlns:a16="http://schemas.microsoft.com/office/drawing/2014/main" id="{1F2AFB30-8173-E1E1-9CC7-E02D9DBFD37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1236" r="9777"/>
          <a:stretch/>
        </p:blipFill>
        <p:spPr>
          <a:xfrm>
            <a:off x="0" y="-9525"/>
            <a:ext cx="8122441" cy="6884548"/>
          </a:xfrm>
          <a:prstGeom prst="rect">
            <a:avLst/>
          </a:prstGeom>
        </p:spPr>
      </p:pic>
      <p:sp>
        <p:nvSpPr>
          <p:cNvPr id="4" name="Content Placeholder 3">
            <a:extLst>
              <a:ext uri="{FF2B5EF4-FFF2-40B4-BE49-F238E27FC236}">
                <a16:creationId xmlns:a16="http://schemas.microsoft.com/office/drawing/2014/main" id="{BBEBCDFD-EDAA-ADA7-2453-73B7FA4072F7}"/>
              </a:ext>
            </a:extLst>
          </p:cNvPr>
          <p:cNvSpPr>
            <a:spLocks noGrp="1"/>
          </p:cNvSpPr>
          <p:nvPr>
            <p:ph sz="quarter" idx="10"/>
          </p:nvPr>
        </p:nvSpPr>
        <p:spPr>
          <a:xfrm>
            <a:off x="8277224" y="713368"/>
            <a:ext cx="3667126" cy="2305052"/>
          </a:xfrm>
        </p:spPr>
        <p:txBody>
          <a:bodyPr/>
          <a:lstStyle/>
          <a:p>
            <a:pPr lvl="2">
              <a:spcBef>
                <a:spcPts val="1800"/>
              </a:spcBef>
            </a:pPr>
            <a:r>
              <a:rPr lang="en-US" sz="3000" b="1">
                <a:latin typeface="Montserrat" pitchFamily="2" charset="0"/>
              </a:rPr>
              <a:t>Introduction </a:t>
            </a:r>
            <a:br>
              <a:rPr lang="en-US" sz="3000" b="1">
                <a:latin typeface="Montserrat" pitchFamily="2" charset="0"/>
              </a:rPr>
            </a:br>
            <a:r>
              <a:rPr lang="en-US" sz="3000" b="1">
                <a:latin typeface="Montserrat" pitchFamily="2" charset="0"/>
              </a:rPr>
              <a:t>to NYSERDA</a:t>
            </a:r>
          </a:p>
          <a:p>
            <a:pPr lvl="2">
              <a:spcBef>
                <a:spcPts val="1800"/>
              </a:spcBef>
            </a:pPr>
            <a:r>
              <a:rPr lang="en-US" sz="3000" b="1">
                <a:latin typeface="Montserrat" pitchFamily="2" charset="0"/>
              </a:rPr>
              <a:t>Background</a:t>
            </a:r>
          </a:p>
          <a:p>
            <a:pPr lvl="2">
              <a:spcBef>
                <a:spcPts val="1800"/>
              </a:spcBef>
            </a:pPr>
            <a:r>
              <a:rPr lang="en-US" sz="3000" b="1">
                <a:latin typeface="Montserrat" pitchFamily="2" charset="0"/>
              </a:rPr>
              <a:t>Solicitation </a:t>
            </a:r>
            <a:br>
              <a:rPr lang="en-US" sz="3000" b="1">
                <a:latin typeface="Montserrat" pitchFamily="2" charset="0"/>
              </a:rPr>
            </a:br>
            <a:r>
              <a:rPr lang="en-US" sz="3000" b="1">
                <a:latin typeface="Montserrat" pitchFamily="2" charset="0"/>
              </a:rPr>
              <a:t>Summary</a:t>
            </a:r>
          </a:p>
          <a:p>
            <a:pPr lvl="2">
              <a:spcBef>
                <a:spcPts val="1800"/>
              </a:spcBef>
            </a:pPr>
            <a:r>
              <a:rPr lang="en-US" sz="3000" b="1">
                <a:solidFill>
                  <a:schemeClr val="accent3"/>
                </a:solidFill>
                <a:latin typeface="Montserrat" pitchFamily="2" charset="0"/>
              </a:rPr>
              <a:t>Submission Instructions</a:t>
            </a:r>
          </a:p>
          <a:p>
            <a:pPr lvl="2">
              <a:spcBef>
                <a:spcPts val="1800"/>
              </a:spcBef>
            </a:pPr>
            <a:r>
              <a:rPr lang="en-US" sz="3000" b="1">
                <a:latin typeface="Montserrat" pitchFamily="2" charset="0"/>
              </a:rPr>
              <a:t>Questions</a:t>
            </a:r>
          </a:p>
        </p:txBody>
      </p:sp>
      <p:sp>
        <p:nvSpPr>
          <p:cNvPr id="3" name="Title 2">
            <a:extLst>
              <a:ext uri="{FF2B5EF4-FFF2-40B4-BE49-F238E27FC236}">
                <a16:creationId xmlns:a16="http://schemas.microsoft.com/office/drawing/2014/main" id="{86FAF23B-57D9-5098-8E17-0334CA3AB69A}"/>
              </a:ext>
            </a:extLst>
          </p:cNvPr>
          <p:cNvSpPr>
            <a:spLocks noGrp="1"/>
          </p:cNvSpPr>
          <p:nvPr>
            <p:ph type="title"/>
          </p:nvPr>
        </p:nvSpPr>
        <p:spPr>
          <a:xfrm>
            <a:off x="394094" y="722893"/>
            <a:ext cx="3667125" cy="916416"/>
          </a:xfrm>
        </p:spPr>
        <p:txBody>
          <a:bodyPr/>
          <a:lstStyle/>
          <a:p>
            <a:r>
              <a:rPr lang="en-US">
                <a:solidFill>
                  <a:schemeClr val="bg1"/>
                </a:solidFill>
              </a:rPr>
              <a:t>AGENDA</a:t>
            </a:r>
          </a:p>
        </p:txBody>
      </p:sp>
    </p:spTree>
    <p:extLst>
      <p:ext uri="{BB962C8B-B14F-4D97-AF65-F5344CB8AC3E}">
        <p14:creationId xmlns:p14="http://schemas.microsoft.com/office/powerpoint/2010/main" val="187946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499D-3861-AFD2-7FBD-4C5C63F1821A}"/>
              </a:ext>
            </a:extLst>
          </p:cNvPr>
          <p:cNvSpPr>
            <a:spLocks noGrp="1"/>
          </p:cNvSpPr>
          <p:nvPr>
            <p:ph type="title"/>
          </p:nvPr>
        </p:nvSpPr>
        <p:spPr/>
        <p:txBody>
          <a:bodyPr/>
          <a:lstStyle/>
          <a:p>
            <a:r>
              <a:rPr lang="en-US"/>
              <a:t>Preparation for Submission</a:t>
            </a:r>
          </a:p>
        </p:txBody>
      </p:sp>
      <p:sp>
        <p:nvSpPr>
          <p:cNvPr id="4" name="TextBox 3">
            <a:extLst>
              <a:ext uri="{FF2B5EF4-FFF2-40B4-BE49-F238E27FC236}">
                <a16:creationId xmlns:a16="http://schemas.microsoft.com/office/drawing/2014/main" id="{BB8924BD-8252-8A3D-1306-BA7B79A3A20B}"/>
              </a:ext>
            </a:extLst>
          </p:cNvPr>
          <p:cNvSpPr txBox="1"/>
          <p:nvPr/>
        </p:nvSpPr>
        <p:spPr>
          <a:xfrm>
            <a:off x="228600" y="1323916"/>
            <a:ext cx="10263975" cy="4401205"/>
          </a:xfrm>
          <a:prstGeom prst="rect">
            <a:avLst/>
          </a:prstGeom>
          <a:noFill/>
        </p:spPr>
        <p:txBody>
          <a:bodyPr wrap="square" rtlCol="0">
            <a:spAutoFit/>
          </a:bodyPr>
          <a:lstStyle/>
          <a:p>
            <a:r>
              <a:rPr lang="en-US" sz="2000" b="1">
                <a:solidFill>
                  <a:schemeClr val="accent3"/>
                </a:solidFill>
                <a:latin typeface="Montserrat" pitchFamily="2" charset="0"/>
              </a:rPr>
              <a:t>1. Salesforce Portal Registration</a:t>
            </a:r>
          </a:p>
          <a:p>
            <a:pPr marL="514350" indent="-514350">
              <a:buAutoNum type="romanUcPeriod"/>
            </a:pPr>
            <a:endParaRPr lang="en-US" sz="2000" b="1">
              <a:solidFill>
                <a:schemeClr val="accent3"/>
              </a:solidFill>
              <a:latin typeface="Montserrat" pitchFamily="2" charset="0"/>
            </a:endParaRPr>
          </a:p>
          <a:p>
            <a:endParaRPr lang="en-US" sz="2000" b="1">
              <a:solidFill>
                <a:schemeClr val="accent3"/>
              </a:solidFill>
              <a:latin typeface="Montserrat" pitchFamily="2" charset="0"/>
            </a:endParaRPr>
          </a:p>
          <a:p>
            <a:pPr marL="514350" indent="-514350">
              <a:buAutoNum type="romanUcPeriod"/>
            </a:pPr>
            <a:endParaRPr lang="en-US" sz="2000" b="1">
              <a:solidFill>
                <a:schemeClr val="accent3"/>
              </a:solidFill>
              <a:latin typeface="Montserrat" pitchFamily="2" charset="0"/>
            </a:endParaRPr>
          </a:p>
          <a:p>
            <a:pPr marL="514350" indent="-514350">
              <a:buAutoNum type="romanUcPeriod"/>
            </a:pPr>
            <a:endParaRPr lang="en-US" sz="2000" b="1">
              <a:solidFill>
                <a:schemeClr val="accent3"/>
              </a:solidFill>
              <a:latin typeface="Montserrat" pitchFamily="2" charset="0"/>
            </a:endParaRPr>
          </a:p>
          <a:p>
            <a:endParaRPr lang="en-US" sz="2000" b="1">
              <a:solidFill>
                <a:schemeClr val="accent3"/>
              </a:solidFill>
              <a:latin typeface="Montserrat" pitchFamily="2" charset="0"/>
            </a:endParaRPr>
          </a:p>
          <a:p>
            <a:endParaRPr lang="en-US" sz="2000" b="1">
              <a:solidFill>
                <a:schemeClr val="accent3"/>
              </a:solidFill>
              <a:latin typeface="Montserrat" pitchFamily="2" charset="0"/>
            </a:endParaRPr>
          </a:p>
          <a:p>
            <a:endParaRPr lang="en-US" sz="2000" b="1">
              <a:solidFill>
                <a:schemeClr val="accent3"/>
              </a:solidFill>
              <a:latin typeface="Montserrat" pitchFamily="2" charset="0"/>
            </a:endParaRPr>
          </a:p>
          <a:p>
            <a:endParaRPr lang="en-US" sz="2000" b="1">
              <a:solidFill>
                <a:schemeClr val="accent3"/>
              </a:solidFill>
              <a:latin typeface="Montserrat" pitchFamily="2" charset="0"/>
            </a:endParaRPr>
          </a:p>
          <a:p>
            <a:endParaRPr lang="en-US" sz="2000" b="1">
              <a:solidFill>
                <a:schemeClr val="accent3"/>
              </a:solidFill>
              <a:latin typeface="Montserrat" pitchFamily="2" charset="0"/>
            </a:endParaRPr>
          </a:p>
          <a:p>
            <a:r>
              <a:rPr lang="en-US" sz="2000" b="1">
                <a:solidFill>
                  <a:schemeClr val="accent3"/>
                </a:solidFill>
                <a:latin typeface="Montserrat" pitchFamily="2" charset="0"/>
              </a:rPr>
              <a:t>2. Once approved, become familiar with additional questions to complete before you can submit the proposal</a:t>
            </a:r>
          </a:p>
          <a:p>
            <a:endParaRPr lang="en-US" sz="2000" b="1">
              <a:solidFill>
                <a:schemeClr val="accent3"/>
              </a:solidFill>
              <a:latin typeface="Montserrat" pitchFamily="2" charset="0"/>
            </a:endParaRPr>
          </a:p>
          <a:p>
            <a:r>
              <a:rPr lang="en-US" sz="2000" b="1">
                <a:solidFill>
                  <a:schemeClr val="accent3"/>
                </a:solidFill>
                <a:latin typeface="Montserrat" pitchFamily="2" charset="0"/>
              </a:rPr>
              <a:t>3. Allow plenty of time to move through the upload process</a:t>
            </a:r>
          </a:p>
        </p:txBody>
      </p:sp>
      <p:pic>
        <p:nvPicPr>
          <p:cNvPr id="8" name="Picture 7">
            <a:extLst>
              <a:ext uri="{FF2B5EF4-FFF2-40B4-BE49-F238E27FC236}">
                <a16:creationId xmlns:a16="http://schemas.microsoft.com/office/drawing/2014/main" id="{B70F004E-1BA7-1C66-044B-29E62B753E97}"/>
              </a:ext>
            </a:extLst>
          </p:cNvPr>
          <p:cNvPicPr>
            <a:picLocks noChangeAspect="1"/>
          </p:cNvPicPr>
          <p:nvPr/>
        </p:nvPicPr>
        <p:blipFill>
          <a:blip r:embed="rId2"/>
          <a:stretch>
            <a:fillRect/>
          </a:stretch>
        </p:blipFill>
        <p:spPr>
          <a:xfrm>
            <a:off x="379515" y="1780222"/>
            <a:ext cx="6236020" cy="2330570"/>
          </a:xfrm>
          <a:prstGeom prst="rect">
            <a:avLst/>
          </a:prstGeom>
        </p:spPr>
      </p:pic>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B443FDB8-A849-F6DF-DB59-5634A6D1EE0C}"/>
                  </a:ext>
                </a:extLst>
              </p14:cNvPr>
              <p14:cNvContentPartPr/>
              <p14:nvPr/>
            </p14:nvContentPartPr>
            <p14:xfrm>
              <a:off x="907676" y="2465254"/>
              <a:ext cx="3224520" cy="118440"/>
            </p14:xfrm>
          </p:contentPart>
        </mc:Choice>
        <mc:Fallback>
          <p:pic>
            <p:nvPicPr>
              <p:cNvPr id="10" name="Ink 9">
                <a:extLst>
                  <a:ext uri="{FF2B5EF4-FFF2-40B4-BE49-F238E27FC236}">
                    <a16:creationId xmlns:a16="http://schemas.microsoft.com/office/drawing/2014/main" id="{B443FDB8-A849-F6DF-DB59-5634A6D1EE0C}"/>
                  </a:ext>
                </a:extLst>
              </p:cNvPr>
              <p:cNvPicPr/>
              <p:nvPr/>
            </p:nvPicPr>
            <p:blipFill>
              <a:blip r:embed="rId4"/>
              <a:stretch>
                <a:fillRect/>
              </a:stretch>
            </p:blipFill>
            <p:spPr>
              <a:xfrm>
                <a:off x="853676" y="2357254"/>
                <a:ext cx="3332160" cy="334080"/>
              </a:xfrm>
              <a:prstGeom prst="rect">
                <a:avLst/>
              </a:prstGeom>
            </p:spPr>
          </p:pic>
        </mc:Fallback>
      </mc:AlternateContent>
      <p:sp>
        <p:nvSpPr>
          <p:cNvPr id="11" name="Arrow: Left 10">
            <a:extLst>
              <a:ext uri="{FF2B5EF4-FFF2-40B4-BE49-F238E27FC236}">
                <a16:creationId xmlns:a16="http://schemas.microsoft.com/office/drawing/2014/main" id="{CCB1F691-E7FB-FC8E-4558-5648B0B31254}"/>
              </a:ext>
            </a:extLst>
          </p:cNvPr>
          <p:cNvSpPr/>
          <p:nvPr/>
        </p:nvSpPr>
        <p:spPr>
          <a:xfrm>
            <a:off x="4443090" y="2367418"/>
            <a:ext cx="1039390" cy="43255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77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6" descr="A city skyline with lights and a body of water&#10;&#10;Description automatically generated">
            <a:extLst>
              <a:ext uri="{FF2B5EF4-FFF2-40B4-BE49-F238E27FC236}">
                <a16:creationId xmlns:a16="http://schemas.microsoft.com/office/drawing/2014/main" id="{21730D1D-494A-8015-BF9F-429C6602CAEC}"/>
              </a:ext>
            </a:extLst>
          </p:cNvPr>
          <p:cNvPicPr>
            <a:picLocks noGrp="1" noChangeAspect="1"/>
          </p:cNvPicPr>
          <p:nvPr>
            <p:ph type="pic" sz="quarter" idx="13"/>
          </p:nvPr>
        </p:nvPicPr>
        <p:blipFill>
          <a:blip r:embed="rId3">
            <a:alphaModFix amt="20000"/>
            <a:extLst>
              <a:ext uri="{28A0092B-C50C-407E-A947-70E740481C1C}">
                <a14:useLocalDpi xmlns:a14="http://schemas.microsoft.com/office/drawing/2010/main" val="0"/>
              </a:ext>
            </a:extLst>
          </a:blip>
          <a:srcRect l="5730" r="5730"/>
          <a:stretch>
            <a:fillRect/>
          </a:stretch>
        </p:blipFill>
        <p:spPr>
          <a:xfrm>
            <a:off x="0" y="-9525"/>
            <a:ext cx="12192000" cy="6884548"/>
          </a:xfrm>
        </p:spPr>
      </p:pic>
      <p:sp>
        <p:nvSpPr>
          <p:cNvPr id="3" name="Text Placeholder 2">
            <a:extLst>
              <a:ext uri="{FF2B5EF4-FFF2-40B4-BE49-F238E27FC236}">
                <a16:creationId xmlns:a16="http://schemas.microsoft.com/office/drawing/2014/main" id="{06CE1458-D5A7-212F-B4BB-35EAC73E3D5C}"/>
              </a:ext>
            </a:extLst>
          </p:cNvPr>
          <p:cNvSpPr>
            <a:spLocks noGrp="1"/>
          </p:cNvSpPr>
          <p:nvPr>
            <p:ph type="body" sz="quarter" idx="11"/>
          </p:nvPr>
        </p:nvSpPr>
        <p:spPr>
          <a:xfrm>
            <a:off x="130640" y="1248210"/>
            <a:ext cx="11716712" cy="1151846"/>
          </a:xfrm>
        </p:spPr>
        <p:txBody>
          <a:bodyPr/>
          <a:lstStyle/>
          <a:p>
            <a:r>
              <a:rPr lang="en-US" sz="6600" b="1">
                <a:solidFill>
                  <a:schemeClr val="accent3"/>
                </a:solidFill>
                <a:latin typeface="Montserrat" pitchFamily="2" charset="0"/>
              </a:rPr>
              <a:t>Questions?</a:t>
            </a:r>
          </a:p>
          <a:p>
            <a:pPr>
              <a:spcBef>
                <a:spcPts val="3600"/>
              </a:spcBef>
            </a:pPr>
            <a:r>
              <a:rPr lang="en-US" sz="3000" b="1">
                <a:solidFill>
                  <a:schemeClr val="bg2"/>
                </a:solidFill>
                <a:latin typeface="Montserrat" pitchFamily="2" charset="0"/>
              </a:rPr>
              <a:t>*Note: Responses will be posted to the Tier Solicitation Page</a:t>
            </a:r>
          </a:p>
          <a:p>
            <a:pPr>
              <a:spcBef>
                <a:spcPts val="3600"/>
              </a:spcBef>
            </a:pPr>
            <a:endParaRPr lang="en-US" sz="3000" b="1">
              <a:solidFill>
                <a:schemeClr val="bg2"/>
              </a:solidFill>
              <a:latin typeface="Montserrat" pitchFamily="2" charset="0"/>
            </a:endParaRPr>
          </a:p>
          <a:p>
            <a:pPr>
              <a:spcBef>
                <a:spcPts val="3600"/>
              </a:spcBef>
            </a:pPr>
            <a:r>
              <a:rPr lang="en-US" sz="2800" b="1">
                <a:solidFill>
                  <a:schemeClr val="bg2"/>
                </a:solidFill>
                <a:latin typeface="Montserrat" pitchFamily="2" charset="0"/>
              </a:rPr>
              <a:t>Tier 4 Funding Opportunity:                   https://www.nyserda.ny.gov/All-Programs/Large-Scale-Renewables/Tier-Four/Funding-Opportunity</a:t>
            </a:r>
          </a:p>
        </p:txBody>
      </p:sp>
    </p:spTree>
    <p:extLst>
      <p:ext uri="{BB962C8B-B14F-4D97-AF65-F5344CB8AC3E}">
        <p14:creationId xmlns:p14="http://schemas.microsoft.com/office/powerpoint/2010/main" val="136667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CE416-C044-DE6C-8B9F-CF59C9DF8D3E}"/>
              </a:ext>
            </a:extLst>
          </p:cNvPr>
          <p:cNvSpPr/>
          <p:nvPr/>
        </p:nvSpPr>
        <p:spPr>
          <a:xfrm>
            <a:off x="-2" y="0"/>
            <a:ext cx="812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6" descr="A city skyline with lights and a body of water&#10;&#10;Description automatically generated">
            <a:extLst>
              <a:ext uri="{FF2B5EF4-FFF2-40B4-BE49-F238E27FC236}">
                <a16:creationId xmlns:a16="http://schemas.microsoft.com/office/drawing/2014/main" id="{1F2AFB30-8173-E1E1-9CC7-E02D9DBFD37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236" r="9777"/>
          <a:stretch/>
        </p:blipFill>
        <p:spPr>
          <a:xfrm>
            <a:off x="0" y="-9525"/>
            <a:ext cx="8122441" cy="6884548"/>
          </a:xfrm>
          <a:prstGeom prst="rect">
            <a:avLst/>
          </a:prstGeom>
        </p:spPr>
      </p:pic>
      <p:sp>
        <p:nvSpPr>
          <p:cNvPr id="4" name="Content Placeholder 3">
            <a:extLst>
              <a:ext uri="{FF2B5EF4-FFF2-40B4-BE49-F238E27FC236}">
                <a16:creationId xmlns:a16="http://schemas.microsoft.com/office/drawing/2014/main" id="{BBEBCDFD-EDAA-ADA7-2453-73B7FA4072F7}"/>
              </a:ext>
            </a:extLst>
          </p:cNvPr>
          <p:cNvSpPr>
            <a:spLocks noGrp="1"/>
          </p:cNvSpPr>
          <p:nvPr>
            <p:ph sz="quarter" idx="10"/>
          </p:nvPr>
        </p:nvSpPr>
        <p:spPr>
          <a:xfrm>
            <a:off x="8277224" y="713368"/>
            <a:ext cx="3667126" cy="2305052"/>
          </a:xfrm>
        </p:spPr>
        <p:txBody>
          <a:bodyPr/>
          <a:lstStyle/>
          <a:p>
            <a:pPr lvl="2">
              <a:spcBef>
                <a:spcPts val="1800"/>
              </a:spcBef>
            </a:pPr>
            <a:r>
              <a:rPr lang="en-US" sz="3000" b="1">
                <a:solidFill>
                  <a:schemeClr val="accent3"/>
                </a:solidFill>
                <a:latin typeface="Montserrat" pitchFamily="2" charset="0"/>
              </a:rPr>
              <a:t>Introduction </a:t>
            </a:r>
            <a:br>
              <a:rPr lang="en-US" sz="3000" b="1">
                <a:solidFill>
                  <a:schemeClr val="accent3"/>
                </a:solidFill>
                <a:latin typeface="Montserrat" pitchFamily="2" charset="0"/>
              </a:rPr>
            </a:br>
            <a:r>
              <a:rPr lang="en-US" sz="3000" b="1">
                <a:solidFill>
                  <a:schemeClr val="accent3"/>
                </a:solidFill>
                <a:latin typeface="Montserrat" pitchFamily="2" charset="0"/>
              </a:rPr>
              <a:t>to NYSERDA</a:t>
            </a:r>
          </a:p>
          <a:p>
            <a:pPr lvl="2">
              <a:spcBef>
                <a:spcPts val="1800"/>
              </a:spcBef>
            </a:pPr>
            <a:r>
              <a:rPr lang="en-US" sz="3000" b="1">
                <a:latin typeface="Montserrat" pitchFamily="2" charset="0"/>
              </a:rPr>
              <a:t>Background</a:t>
            </a:r>
          </a:p>
          <a:p>
            <a:pPr lvl="2">
              <a:spcBef>
                <a:spcPts val="1800"/>
              </a:spcBef>
            </a:pPr>
            <a:r>
              <a:rPr lang="en-US" sz="3000" b="1">
                <a:latin typeface="Montserrat" pitchFamily="2" charset="0"/>
              </a:rPr>
              <a:t>Solicitation </a:t>
            </a:r>
            <a:br>
              <a:rPr lang="en-US" sz="3000" b="1">
                <a:latin typeface="Montserrat" pitchFamily="2" charset="0"/>
              </a:rPr>
            </a:br>
            <a:r>
              <a:rPr lang="en-US" sz="3000" b="1">
                <a:latin typeface="Montserrat" pitchFamily="2" charset="0"/>
              </a:rPr>
              <a:t>Summary</a:t>
            </a:r>
          </a:p>
          <a:p>
            <a:pPr lvl="2">
              <a:spcBef>
                <a:spcPts val="1800"/>
              </a:spcBef>
            </a:pPr>
            <a:r>
              <a:rPr lang="en-US" sz="3000" b="1">
                <a:latin typeface="Montserrat" pitchFamily="2" charset="0"/>
              </a:rPr>
              <a:t>Submission Instructions</a:t>
            </a:r>
          </a:p>
          <a:p>
            <a:pPr lvl="2">
              <a:spcBef>
                <a:spcPts val="1800"/>
              </a:spcBef>
            </a:pPr>
            <a:r>
              <a:rPr lang="en-US" sz="3000" b="1">
                <a:latin typeface="Montserrat" pitchFamily="2" charset="0"/>
              </a:rPr>
              <a:t>Questions</a:t>
            </a:r>
          </a:p>
        </p:txBody>
      </p:sp>
      <p:sp>
        <p:nvSpPr>
          <p:cNvPr id="3" name="Title 2">
            <a:extLst>
              <a:ext uri="{FF2B5EF4-FFF2-40B4-BE49-F238E27FC236}">
                <a16:creationId xmlns:a16="http://schemas.microsoft.com/office/drawing/2014/main" id="{86FAF23B-57D9-5098-8E17-0334CA3AB69A}"/>
              </a:ext>
            </a:extLst>
          </p:cNvPr>
          <p:cNvSpPr>
            <a:spLocks noGrp="1"/>
          </p:cNvSpPr>
          <p:nvPr>
            <p:ph type="title"/>
          </p:nvPr>
        </p:nvSpPr>
        <p:spPr>
          <a:xfrm>
            <a:off x="394094" y="722893"/>
            <a:ext cx="3667125" cy="916416"/>
          </a:xfrm>
        </p:spPr>
        <p:txBody>
          <a:bodyPr/>
          <a:lstStyle/>
          <a:p>
            <a:r>
              <a:rPr lang="en-US">
                <a:solidFill>
                  <a:schemeClr val="bg1"/>
                </a:solidFill>
              </a:rPr>
              <a:t>AGENDA</a:t>
            </a:r>
          </a:p>
        </p:txBody>
      </p:sp>
    </p:spTree>
    <p:extLst>
      <p:ext uri="{BB962C8B-B14F-4D97-AF65-F5344CB8AC3E}">
        <p14:creationId xmlns:p14="http://schemas.microsoft.com/office/powerpoint/2010/main" val="312947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ue and yellow rectangles with white text&#10;&#10;Description automatically generated">
            <a:extLst>
              <a:ext uri="{FF2B5EF4-FFF2-40B4-BE49-F238E27FC236}">
                <a16:creationId xmlns:a16="http://schemas.microsoft.com/office/drawing/2014/main" id="{1AFCC611-EEEF-FED5-5DFD-DF8FD4AD1FA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2581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CE416-C044-DE6C-8B9F-CF59C9DF8D3E}"/>
              </a:ext>
            </a:extLst>
          </p:cNvPr>
          <p:cNvSpPr/>
          <p:nvPr/>
        </p:nvSpPr>
        <p:spPr>
          <a:xfrm>
            <a:off x="-2" y="0"/>
            <a:ext cx="81224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6" descr="A city skyline with lights and a body of water&#10;&#10;Description automatically generated">
            <a:extLst>
              <a:ext uri="{FF2B5EF4-FFF2-40B4-BE49-F238E27FC236}">
                <a16:creationId xmlns:a16="http://schemas.microsoft.com/office/drawing/2014/main" id="{1F2AFB30-8173-E1E1-9CC7-E02D9DBFD376}"/>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1236" r="9777"/>
          <a:stretch/>
        </p:blipFill>
        <p:spPr>
          <a:xfrm>
            <a:off x="0" y="-9525"/>
            <a:ext cx="8122441" cy="6884548"/>
          </a:xfrm>
          <a:prstGeom prst="rect">
            <a:avLst/>
          </a:prstGeom>
        </p:spPr>
      </p:pic>
      <p:sp>
        <p:nvSpPr>
          <p:cNvPr id="4" name="Content Placeholder 3">
            <a:extLst>
              <a:ext uri="{FF2B5EF4-FFF2-40B4-BE49-F238E27FC236}">
                <a16:creationId xmlns:a16="http://schemas.microsoft.com/office/drawing/2014/main" id="{BBEBCDFD-EDAA-ADA7-2453-73B7FA4072F7}"/>
              </a:ext>
            </a:extLst>
          </p:cNvPr>
          <p:cNvSpPr>
            <a:spLocks noGrp="1"/>
          </p:cNvSpPr>
          <p:nvPr>
            <p:ph sz="quarter" idx="10"/>
          </p:nvPr>
        </p:nvSpPr>
        <p:spPr>
          <a:xfrm>
            <a:off x="8277224" y="713368"/>
            <a:ext cx="3667126" cy="2305052"/>
          </a:xfrm>
        </p:spPr>
        <p:txBody>
          <a:bodyPr/>
          <a:lstStyle/>
          <a:p>
            <a:pPr lvl="2">
              <a:spcBef>
                <a:spcPts val="1800"/>
              </a:spcBef>
            </a:pPr>
            <a:r>
              <a:rPr lang="en-US" sz="3000" b="1">
                <a:latin typeface="Montserrat" pitchFamily="2" charset="0"/>
              </a:rPr>
              <a:t>Introduction </a:t>
            </a:r>
            <a:br>
              <a:rPr lang="en-US" sz="3000" b="1">
                <a:latin typeface="Montserrat" pitchFamily="2" charset="0"/>
              </a:rPr>
            </a:br>
            <a:r>
              <a:rPr lang="en-US" sz="3000" b="1">
                <a:latin typeface="Montserrat" pitchFamily="2" charset="0"/>
              </a:rPr>
              <a:t>to NYSERDA</a:t>
            </a:r>
          </a:p>
          <a:p>
            <a:pPr lvl="2">
              <a:spcBef>
                <a:spcPts val="1800"/>
              </a:spcBef>
            </a:pPr>
            <a:r>
              <a:rPr lang="en-US" sz="3000" b="1">
                <a:solidFill>
                  <a:schemeClr val="accent3"/>
                </a:solidFill>
                <a:latin typeface="Montserrat" pitchFamily="2" charset="0"/>
              </a:rPr>
              <a:t>Background</a:t>
            </a:r>
          </a:p>
          <a:p>
            <a:pPr lvl="2">
              <a:spcBef>
                <a:spcPts val="1800"/>
              </a:spcBef>
            </a:pPr>
            <a:r>
              <a:rPr lang="en-US" sz="3000" b="1">
                <a:latin typeface="Montserrat" pitchFamily="2" charset="0"/>
              </a:rPr>
              <a:t>Solicitation </a:t>
            </a:r>
            <a:br>
              <a:rPr lang="en-US" sz="3000" b="1">
                <a:latin typeface="Montserrat" pitchFamily="2" charset="0"/>
              </a:rPr>
            </a:br>
            <a:r>
              <a:rPr lang="en-US" sz="3000" b="1">
                <a:latin typeface="Montserrat" pitchFamily="2" charset="0"/>
              </a:rPr>
              <a:t>Summary</a:t>
            </a:r>
          </a:p>
          <a:p>
            <a:pPr lvl="2">
              <a:spcBef>
                <a:spcPts val="1800"/>
              </a:spcBef>
            </a:pPr>
            <a:r>
              <a:rPr lang="en-US" sz="3000" b="1">
                <a:latin typeface="Montserrat" pitchFamily="2" charset="0"/>
              </a:rPr>
              <a:t>Submission Instructions</a:t>
            </a:r>
          </a:p>
          <a:p>
            <a:pPr lvl="2">
              <a:spcBef>
                <a:spcPts val="1800"/>
              </a:spcBef>
            </a:pPr>
            <a:r>
              <a:rPr lang="en-US" sz="3000" b="1">
                <a:latin typeface="Montserrat" pitchFamily="2" charset="0"/>
              </a:rPr>
              <a:t>Questions</a:t>
            </a:r>
          </a:p>
        </p:txBody>
      </p:sp>
      <p:sp>
        <p:nvSpPr>
          <p:cNvPr id="3" name="Title 2">
            <a:extLst>
              <a:ext uri="{FF2B5EF4-FFF2-40B4-BE49-F238E27FC236}">
                <a16:creationId xmlns:a16="http://schemas.microsoft.com/office/drawing/2014/main" id="{86FAF23B-57D9-5098-8E17-0334CA3AB69A}"/>
              </a:ext>
            </a:extLst>
          </p:cNvPr>
          <p:cNvSpPr>
            <a:spLocks noGrp="1"/>
          </p:cNvSpPr>
          <p:nvPr>
            <p:ph type="title"/>
          </p:nvPr>
        </p:nvSpPr>
        <p:spPr>
          <a:xfrm>
            <a:off x="394094" y="722893"/>
            <a:ext cx="3667125" cy="916416"/>
          </a:xfrm>
        </p:spPr>
        <p:txBody>
          <a:bodyPr/>
          <a:lstStyle/>
          <a:p>
            <a:r>
              <a:rPr lang="en-US">
                <a:solidFill>
                  <a:schemeClr val="bg1"/>
                </a:solidFill>
              </a:rPr>
              <a:t>AGENDA</a:t>
            </a:r>
          </a:p>
        </p:txBody>
      </p:sp>
    </p:spTree>
    <p:extLst>
      <p:ext uri="{BB962C8B-B14F-4D97-AF65-F5344CB8AC3E}">
        <p14:creationId xmlns:p14="http://schemas.microsoft.com/office/powerpoint/2010/main" val="4267775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AEAE-987A-362A-34B3-E6CAF0C8789D}"/>
              </a:ext>
            </a:extLst>
          </p:cNvPr>
          <p:cNvSpPr>
            <a:spLocks noGrp="1"/>
          </p:cNvSpPr>
          <p:nvPr>
            <p:ph type="title"/>
          </p:nvPr>
        </p:nvSpPr>
        <p:spPr/>
        <p:txBody>
          <a:bodyPr/>
          <a:lstStyle/>
          <a:p>
            <a:r>
              <a:rPr lang="en-US"/>
              <a:t>Tale of Two Grids </a:t>
            </a:r>
          </a:p>
        </p:txBody>
      </p:sp>
      <p:pic>
        <p:nvPicPr>
          <p:cNvPr id="4" name="Picture 3">
            <a:extLst>
              <a:ext uri="{FF2B5EF4-FFF2-40B4-BE49-F238E27FC236}">
                <a16:creationId xmlns:a16="http://schemas.microsoft.com/office/drawing/2014/main" id="{DC037F18-6CE4-BA79-9C98-356AB7212519}"/>
              </a:ext>
            </a:extLst>
          </p:cNvPr>
          <p:cNvPicPr>
            <a:picLocks noChangeAspect="1"/>
          </p:cNvPicPr>
          <p:nvPr/>
        </p:nvPicPr>
        <p:blipFill>
          <a:blip r:embed="rId3"/>
          <a:stretch>
            <a:fillRect/>
          </a:stretch>
        </p:blipFill>
        <p:spPr>
          <a:xfrm>
            <a:off x="314325" y="1821031"/>
            <a:ext cx="4015105" cy="3141229"/>
          </a:xfrm>
          <a:prstGeom prst="rect">
            <a:avLst/>
          </a:prstGeom>
        </p:spPr>
      </p:pic>
      <p:sp>
        <p:nvSpPr>
          <p:cNvPr id="5" name="TextBox 4">
            <a:extLst>
              <a:ext uri="{FF2B5EF4-FFF2-40B4-BE49-F238E27FC236}">
                <a16:creationId xmlns:a16="http://schemas.microsoft.com/office/drawing/2014/main" id="{734BE5BF-BBB9-E6D2-7C9A-8458B0C22775}"/>
              </a:ext>
            </a:extLst>
          </p:cNvPr>
          <p:cNvSpPr txBox="1"/>
          <p:nvPr/>
        </p:nvSpPr>
        <p:spPr>
          <a:xfrm>
            <a:off x="4918231" y="5702893"/>
            <a:ext cx="844001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tx2">
                    <a:lumMod val="50000"/>
                  </a:schemeClr>
                </a:solidFill>
                <a:latin typeface="Montserrat Light" pitchFamily="2" charset="0"/>
                <a:ea typeface="+mn-lt"/>
                <a:cs typeface="+mn-lt"/>
              </a:rPr>
              <a:t>Source: 2023 Power Trends, A Balanced Approach to a Clean and Reliable Grid, NYISO Annual Grid &amp; Markets Report, August 14, 2023.</a:t>
            </a:r>
            <a:endParaRPr lang="en-US" sz="800">
              <a:solidFill>
                <a:schemeClr val="tx2">
                  <a:lumMod val="50000"/>
                </a:schemeClr>
              </a:solidFill>
              <a:latin typeface="Montserrat Light" pitchFamily="2" charset="0"/>
              <a:cs typeface="Calibri"/>
            </a:endParaRPr>
          </a:p>
        </p:txBody>
      </p:sp>
      <p:pic>
        <p:nvPicPr>
          <p:cNvPr id="6" name="Picture 5">
            <a:extLst>
              <a:ext uri="{FF2B5EF4-FFF2-40B4-BE49-F238E27FC236}">
                <a16:creationId xmlns:a16="http://schemas.microsoft.com/office/drawing/2014/main" id="{19A786AE-B511-984C-8760-78B991244125}"/>
              </a:ext>
            </a:extLst>
          </p:cNvPr>
          <p:cNvPicPr>
            <a:picLocks noChangeAspect="1"/>
          </p:cNvPicPr>
          <p:nvPr/>
        </p:nvPicPr>
        <p:blipFill>
          <a:blip r:embed="rId4"/>
          <a:stretch>
            <a:fillRect/>
          </a:stretch>
        </p:blipFill>
        <p:spPr>
          <a:xfrm>
            <a:off x="4704349" y="1274688"/>
            <a:ext cx="7173326" cy="3810532"/>
          </a:xfrm>
          <a:prstGeom prst="rect">
            <a:avLst/>
          </a:prstGeom>
        </p:spPr>
      </p:pic>
      <p:sp>
        <p:nvSpPr>
          <p:cNvPr id="7" name="Callout: Left Arrow 6">
            <a:extLst>
              <a:ext uri="{FF2B5EF4-FFF2-40B4-BE49-F238E27FC236}">
                <a16:creationId xmlns:a16="http://schemas.microsoft.com/office/drawing/2014/main" id="{6E4C896E-5384-FE9A-9811-33008B86C9EB}"/>
              </a:ext>
            </a:extLst>
          </p:cNvPr>
          <p:cNvSpPr/>
          <p:nvPr/>
        </p:nvSpPr>
        <p:spPr>
          <a:xfrm>
            <a:off x="6771158" y="1170017"/>
            <a:ext cx="1514826" cy="651014"/>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Montserrat" pitchFamily="2" charset="0"/>
              </a:rPr>
              <a:t>~94% Clean</a:t>
            </a:r>
          </a:p>
        </p:txBody>
      </p:sp>
      <p:sp>
        <p:nvSpPr>
          <p:cNvPr id="8" name="Callout: Right Arrow 7">
            <a:extLst>
              <a:ext uri="{FF2B5EF4-FFF2-40B4-BE49-F238E27FC236}">
                <a16:creationId xmlns:a16="http://schemas.microsoft.com/office/drawing/2014/main" id="{BCB2CD16-B03D-5649-3D58-A4E9D80938DD}"/>
              </a:ext>
            </a:extLst>
          </p:cNvPr>
          <p:cNvSpPr/>
          <p:nvPr/>
        </p:nvSpPr>
        <p:spPr>
          <a:xfrm>
            <a:off x="8457181" y="1170017"/>
            <a:ext cx="1309734" cy="651014"/>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Montserrat" pitchFamily="2" charset="0"/>
              </a:rPr>
              <a:t>~95% Fossil</a:t>
            </a:r>
          </a:p>
        </p:txBody>
      </p:sp>
    </p:spTree>
    <p:extLst>
      <p:ext uri="{BB962C8B-B14F-4D97-AF65-F5344CB8AC3E}">
        <p14:creationId xmlns:p14="http://schemas.microsoft.com/office/powerpoint/2010/main" val="376539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3778E-2535-ABCD-706E-38D6FD9D5C2F}"/>
              </a:ext>
            </a:extLst>
          </p:cNvPr>
          <p:cNvSpPr/>
          <p:nvPr/>
        </p:nvSpPr>
        <p:spPr>
          <a:xfrm>
            <a:off x="-1" y="0"/>
            <a:ext cx="43459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BF320-491D-2514-3EF6-2A40D1124173}"/>
              </a:ext>
            </a:extLst>
          </p:cNvPr>
          <p:cNvSpPr>
            <a:spLocks noGrp="1"/>
          </p:cNvSpPr>
          <p:nvPr>
            <p:ph type="title"/>
          </p:nvPr>
        </p:nvSpPr>
        <p:spPr>
          <a:xfrm>
            <a:off x="4593597" y="264685"/>
            <a:ext cx="7426951" cy="916416"/>
          </a:xfrm>
        </p:spPr>
        <p:txBody>
          <a:bodyPr/>
          <a:lstStyle/>
          <a:p>
            <a:r>
              <a:rPr lang="en-US"/>
              <a:t>Establishing Tier 4 </a:t>
            </a:r>
          </a:p>
        </p:txBody>
      </p:sp>
      <p:sp>
        <p:nvSpPr>
          <p:cNvPr id="3" name="Content Placeholder 2">
            <a:extLst>
              <a:ext uri="{FF2B5EF4-FFF2-40B4-BE49-F238E27FC236}">
                <a16:creationId xmlns:a16="http://schemas.microsoft.com/office/drawing/2014/main" id="{6C2D6F6E-8CC6-99F0-1191-46B415CD08DD}"/>
              </a:ext>
            </a:extLst>
          </p:cNvPr>
          <p:cNvSpPr>
            <a:spLocks noGrp="1"/>
          </p:cNvSpPr>
          <p:nvPr>
            <p:ph sz="quarter" idx="10"/>
          </p:nvPr>
        </p:nvSpPr>
        <p:spPr>
          <a:xfrm>
            <a:off x="4593599" y="1182461"/>
            <a:ext cx="7426950" cy="4031091"/>
          </a:xfrm>
        </p:spPr>
        <p:txBody>
          <a:bodyPr/>
          <a:lstStyle/>
          <a:p>
            <a:pPr lvl="2">
              <a:spcBef>
                <a:spcPts val="1200"/>
              </a:spcBef>
            </a:pPr>
            <a:r>
              <a:rPr lang="en-US"/>
              <a:t>CES Modified in October 2020 to create Tier 4</a:t>
            </a:r>
          </a:p>
          <a:p>
            <a:pPr lvl="2">
              <a:spcBef>
                <a:spcPts val="1200"/>
              </a:spcBef>
            </a:pPr>
            <a:r>
              <a:rPr lang="en-US"/>
              <a:t> Goal to deliver renewable energy directly into Zone J </a:t>
            </a:r>
            <a:br>
              <a:rPr lang="en-US"/>
            </a:br>
            <a:r>
              <a:rPr lang="en-US"/>
              <a:t>(New York City)</a:t>
            </a:r>
          </a:p>
          <a:p>
            <a:pPr lvl="2">
              <a:spcBef>
                <a:spcPts val="1200"/>
              </a:spcBef>
            </a:pPr>
            <a:r>
              <a:rPr lang="en-US"/>
              <a:t>Tier 4 Solicitation issued in 2021 </a:t>
            </a:r>
          </a:p>
          <a:p>
            <a:pPr lvl="2">
              <a:spcBef>
                <a:spcPts val="1200"/>
              </a:spcBef>
            </a:pPr>
            <a:r>
              <a:rPr lang="en-US"/>
              <a:t>33 Bid Variants - 2 projects awarded</a:t>
            </a:r>
          </a:p>
          <a:p>
            <a:pPr lvl="2">
              <a:spcBef>
                <a:spcPts val="1200"/>
              </a:spcBef>
            </a:pPr>
            <a:r>
              <a:rPr lang="en-US"/>
              <a:t>25-Year Contracts</a:t>
            </a:r>
          </a:p>
          <a:p>
            <a:pPr lvl="2">
              <a:spcBef>
                <a:spcPts val="1200"/>
              </a:spcBef>
            </a:pPr>
            <a:r>
              <a:rPr lang="en-US"/>
              <a:t>Contracts Approved - April 2022</a:t>
            </a:r>
          </a:p>
          <a:p>
            <a:endParaRPr lang="en-US"/>
          </a:p>
          <a:p>
            <a:r>
              <a:rPr lang="en-US">
                <a:solidFill>
                  <a:schemeClr val="accent3"/>
                </a:solidFill>
              </a:rPr>
              <a:t>Largest transmission projects in New York State in the last 50 years</a:t>
            </a:r>
          </a:p>
          <a:p>
            <a:endParaRPr lang="en-US"/>
          </a:p>
        </p:txBody>
      </p:sp>
      <p:sp>
        <p:nvSpPr>
          <p:cNvPr id="6" name="TextBox 5">
            <a:extLst>
              <a:ext uri="{FF2B5EF4-FFF2-40B4-BE49-F238E27FC236}">
                <a16:creationId xmlns:a16="http://schemas.microsoft.com/office/drawing/2014/main" id="{9139A69B-1D81-5D2B-AEBF-855AC5D65F92}"/>
              </a:ext>
            </a:extLst>
          </p:cNvPr>
          <p:cNvSpPr txBox="1"/>
          <p:nvPr/>
        </p:nvSpPr>
        <p:spPr>
          <a:xfrm>
            <a:off x="247650" y="1182461"/>
            <a:ext cx="3888921" cy="3046988"/>
          </a:xfrm>
          <a:prstGeom prst="rect">
            <a:avLst/>
          </a:prstGeom>
          <a:noFill/>
        </p:spPr>
        <p:txBody>
          <a:bodyPr wrap="square" lIns="0" tIns="0" rIns="0" bIns="0" rtlCol="0">
            <a:spAutoFit/>
          </a:bodyPr>
          <a:lstStyle/>
          <a:p>
            <a:r>
              <a:rPr lang="en-US" sz="2000" b="1">
                <a:solidFill>
                  <a:schemeClr val="accent6"/>
                </a:solidFill>
                <a:latin typeface="Montserrat" pitchFamily="2" charset="0"/>
              </a:rPr>
              <a:t>NYC represents nearly 2/3 </a:t>
            </a:r>
            <a:br>
              <a:rPr lang="en-US" sz="2000" b="1">
                <a:solidFill>
                  <a:schemeClr val="accent6"/>
                </a:solidFill>
                <a:latin typeface="Montserrat" pitchFamily="2" charset="0"/>
              </a:rPr>
            </a:br>
            <a:r>
              <a:rPr lang="en-US" sz="2000" b="1">
                <a:solidFill>
                  <a:schemeClr val="accent6"/>
                </a:solidFill>
                <a:latin typeface="Montserrat" pitchFamily="2" charset="0"/>
              </a:rPr>
              <a:t>of all </a:t>
            </a:r>
            <a:r>
              <a:rPr lang="en-US" sz="2000" b="1" u="sng">
                <a:solidFill>
                  <a:schemeClr val="accent6"/>
                </a:solidFill>
                <a:latin typeface="Montserrat" pitchFamily="2" charset="0"/>
              </a:rPr>
              <a:t>statewide</a:t>
            </a:r>
            <a:r>
              <a:rPr lang="en-US" sz="2000" b="1">
                <a:solidFill>
                  <a:schemeClr val="accent6"/>
                </a:solidFill>
                <a:latin typeface="Montserrat" pitchFamily="2" charset="0"/>
              </a:rPr>
              <a:t> load</a:t>
            </a:r>
          </a:p>
          <a:p>
            <a:endParaRPr lang="en-US" sz="2000" b="1">
              <a:solidFill>
                <a:schemeClr val="accent6"/>
              </a:solidFill>
              <a:latin typeface="Montserrat" pitchFamily="2" charset="0"/>
            </a:endParaRPr>
          </a:p>
          <a:p>
            <a:endParaRPr lang="en-US" sz="2000" b="1">
              <a:solidFill>
                <a:schemeClr val="accent6"/>
              </a:solidFill>
              <a:latin typeface="Montserrat" pitchFamily="2" charset="0"/>
            </a:endParaRPr>
          </a:p>
          <a:p>
            <a:endParaRPr lang="en-US" sz="2000" b="1">
              <a:solidFill>
                <a:schemeClr val="accent6"/>
              </a:solidFill>
              <a:latin typeface="Montserrat" pitchFamily="2" charset="0"/>
            </a:endParaRPr>
          </a:p>
          <a:p>
            <a:r>
              <a:rPr lang="en-US" sz="2000" b="1">
                <a:solidFill>
                  <a:schemeClr val="accent6"/>
                </a:solidFill>
                <a:latin typeface="Montserrat" pitchFamily="2" charset="0"/>
              </a:rPr>
              <a:t>Projects will deliver almost 33% of NYC’s annual electric consumption, or 18 </a:t>
            </a:r>
            <a:r>
              <a:rPr lang="en-US" sz="2000" b="1" err="1">
                <a:solidFill>
                  <a:schemeClr val="accent6"/>
                </a:solidFill>
                <a:latin typeface="Montserrat" pitchFamily="2" charset="0"/>
              </a:rPr>
              <a:t>TWh</a:t>
            </a:r>
            <a:r>
              <a:rPr lang="en-US" sz="2000" b="1">
                <a:solidFill>
                  <a:schemeClr val="accent6"/>
                </a:solidFill>
                <a:latin typeface="Montserrat" pitchFamily="2" charset="0"/>
              </a:rPr>
              <a:t> per year </a:t>
            </a:r>
          </a:p>
          <a:p>
            <a:endParaRPr lang="en-US" b="1">
              <a:solidFill>
                <a:schemeClr val="bg1"/>
              </a:solidFill>
              <a:latin typeface="Montserrat" pitchFamily="2" charset="0"/>
            </a:endParaRPr>
          </a:p>
        </p:txBody>
      </p:sp>
    </p:spTree>
    <p:extLst>
      <p:ext uri="{BB962C8B-B14F-4D97-AF65-F5344CB8AC3E}">
        <p14:creationId xmlns:p14="http://schemas.microsoft.com/office/powerpoint/2010/main" val="587974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B31A0-70D1-7DD2-3DAC-0D5EDFF9E933}"/>
              </a:ext>
            </a:extLst>
          </p:cNvPr>
          <p:cNvSpPr/>
          <p:nvPr/>
        </p:nvSpPr>
        <p:spPr>
          <a:xfrm>
            <a:off x="-1" y="0"/>
            <a:ext cx="43459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139A69B-1D81-5D2B-AEBF-855AC5D65F92}"/>
              </a:ext>
            </a:extLst>
          </p:cNvPr>
          <p:cNvSpPr txBox="1"/>
          <p:nvPr/>
        </p:nvSpPr>
        <p:spPr>
          <a:xfrm>
            <a:off x="247650" y="224518"/>
            <a:ext cx="3856264" cy="6324808"/>
          </a:xfrm>
          <a:prstGeom prst="rect">
            <a:avLst/>
          </a:prstGeom>
          <a:noFill/>
        </p:spPr>
        <p:txBody>
          <a:bodyPr wrap="square" lIns="0" tIns="0" rIns="0" bIns="0" rtlCol="0">
            <a:spAutoFit/>
          </a:bodyPr>
          <a:lstStyle/>
          <a:p>
            <a:r>
              <a:rPr lang="en-US" b="1">
                <a:solidFill>
                  <a:schemeClr val="accent6"/>
                </a:solidFill>
                <a:latin typeface="Montserrat" pitchFamily="2" charset="0"/>
              </a:rPr>
              <a:t>Clean Path NY (CPNY)</a:t>
            </a:r>
          </a:p>
          <a:p>
            <a:r>
              <a:rPr lang="en-US" sz="1600" b="1">
                <a:solidFill>
                  <a:schemeClr val="bg1"/>
                </a:solidFill>
                <a:latin typeface="Montserrat" pitchFamily="2" charset="0"/>
              </a:rPr>
              <a:t>Forward Power (Invenergy </a:t>
            </a:r>
            <a:br>
              <a:rPr lang="en-US" sz="1600" b="1">
                <a:solidFill>
                  <a:schemeClr val="bg1"/>
                </a:solidFill>
                <a:latin typeface="Montserrat" pitchFamily="2" charset="0"/>
              </a:rPr>
            </a:br>
            <a:r>
              <a:rPr lang="en-US" sz="1600" b="1">
                <a:solidFill>
                  <a:schemeClr val="bg1"/>
                </a:solidFill>
                <a:latin typeface="Montserrat" pitchFamily="2" charset="0"/>
              </a:rPr>
              <a:t>and EnergyRe) and NYPA</a:t>
            </a:r>
          </a:p>
          <a:p>
            <a:endParaRPr lang="en-US" sz="1600" b="1">
              <a:solidFill>
                <a:schemeClr val="bg1"/>
              </a:solidFill>
              <a:latin typeface="Montserrat" pitchFamily="2" charset="0"/>
            </a:endParaRPr>
          </a:p>
          <a:p>
            <a:pPr marL="182880" lvl="1" indent="-182880">
              <a:buClr>
                <a:schemeClr val="bg1"/>
              </a:buClr>
              <a:buFont typeface="Montserrat Light" pitchFamily="2" charset="0"/>
              <a:buChar char="&gt;"/>
            </a:pPr>
            <a:r>
              <a:rPr lang="en-US" sz="1500">
                <a:solidFill>
                  <a:schemeClr val="bg1"/>
                </a:solidFill>
                <a:latin typeface="Montserrat Light" pitchFamily="2" charset="0"/>
              </a:rPr>
              <a:t>1,300 MW, 175-mile underground+ underwater HVDC line</a:t>
            </a:r>
          </a:p>
          <a:p>
            <a:pPr marL="182880" lvl="1" indent="-182880">
              <a:buClr>
                <a:schemeClr val="bg1"/>
              </a:buClr>
              <a:buFont typeface="Montserrat Light" pitchFamily="2" charset="0"/>
              <a:buChar char="&gt;"/>
            </a:pPr>
            <a:r>
              <a:rPr lang="en-US" sz="1500">
                <a:solidFill>
                  <a:schemeClr val="bg1"/>
                </a:solidFill>
                <a:latin typeface="Montserrat Light" pitchFamily="2" charset="0"/>
              </a:rPr>
              <a:t>Deliver 7.9m MWh from </a:t>
            </a:r>
            <a:br>
              <a:rPr lang="en-US" sz="1500">
                <a:solidFill>
                  <a:schemeClr val="bg1"/>
                </a:solidFill>
                <a:latin typeface="Montserrat Light" pitchFamily="2" charset="0"/>
              </a:rPr>
            </a:br>
            <a:r>
              <a:rPr lang="en-US" sz="1500">
                <a:solidFill>
                  <a:schemeClr val="bg1"/>
                </a:solidFill>
                <a:latin typeface="Montserrat Light" pitchFamily="2" charset="0"/>
              </a:rPr>
              <a:t>24 upstate wind and solar resources</a:t>
            </a:r>
          </a:p>
          <a:p>
            <a:pPr marL="182880" lvl="1" indent="-182880">
              <a:buClr>
                <a:schemeClr val="bg1"/>
              </a:buClr>
              <a:buFont typeface="Montserrat Light" pitchFamily="2" charset="0"/>
              <a:buChar char="&gt;"/>
            </a:pPr>
            <a:r>
              <a:rPr lang="en-US" sz="1500">
                <a:solidFill>
                  <a:schemeClr val="bg1"/>
                </a:solidFill>
                <a:latin typeface="Montserrat Light" pitchFamily="2" charset="0"/>
              </a:rPr>
              <a:t>Projected in-service date: June 2027</a:t>
            </a:r>
          </a:p>
          <a:p>
            <a:pPr marL="182880" lvl="1" indent="-182880">
              <a:buClr>
                <a:schemeClr val="bg1"/>
              </a:buClr>
              <a:buFont typeface="Montserrat Light" pitchFamily="2" charset="0"/>
              <a:buChar char="&gt;"/>
            </a:pPr>
            <a:r>
              <a:rPr lang="en-US" sz="1500">
                <a:solidFill>
                  <a:schemeClr val="bg1"/>
                </a:solidFill>
                <a:latin typeface="Montserrat Light" pitchFamily="2" charset="0"/>
              </a:rPr>
              <a:t>Status: Article VII Permitting Process</a:t>
            </a:r>
          </a:p>
          <a:p>
            <a:pPr marL="182880" lvl="1" indent="-182880">
              <a:buClr>
                <a:schemeClr val="bg1"/>
              </a:buClr>
              <a:buFont typeface="Montserrat Light" pitchFamily="2" charset="0"/>
              <a:buChar char="&gt;"/>
            </a:pPr>
            <a:r>
              <a:rPr lang="en-US" sz="1500">
                <a:solidFill>
                  <a:schemeClr val="bg1"/>
                </a:solidFill>
                <a:latin typeface="Montserrat Light" pitchFamily="2" charset="0"/>
              </a:rPr>
              <a:t>Docket: </a:t>
            </a:r>
            <a:r>
              <a:rPr lang="en-US" sz="1500">
                <a:solidFill>
                  <a:schemeClr val="bg1"/>
                </a:solidFill>
                <a:latin typeface="Montserrat Light" pitchFamily="2" charset="0"/>
                <a:hlinkClick r:id="rId3">
                  <a:extLst>
                    <a:ext uri="{A12FA001-AC4F-418D-AE19-62706E023703}">
                      <ahyp:hlinkClr xmlns:ahyp="http://schemas.microsoft.com/office/drawing/2018/hyperlinkcolor" val="tx"/>
                    </a:ext>
                  </a:extLst>
                </a:hlinkClick>
              </a:rPr>
              <a:t>22-T-0558</a:t>
            </a:r>
            <a:endParaRPr lang="en-US" sz="1500">
              <a:solidFill>
                <a:schemeClr val="bg1"/>
              </a:solidFill>
              <a:latin typeface="Montserrat Light" pitchFamily="2" charset="0"/>
            </a:endParaRPr>
          </a:p>
          <a:p>
            <a:pPr marL="182880" lvl="1" indent="-182880">
              <a:buClr>
                <a:schemeClr val="bg1"/>
              </a:buClr>
              <a:buFont typeface="Montserrat Light" pitchFamily="2" charset="0"/>
              <a:buChar char="&gt;"/>
            </a:pPr>
            <a:endParaRPr lang="en-US" b="1">
              <a:solidFill>
                <a:schemeClr val="bg1"/>
              </a:solidFill>
              <a:latin typeface="Montserrat" pitchFamily="2" charset="0"/>
            </a:endParaRPr>
          </a:p>
          <a:p>
            <a:r>
              <a:rPr lang="en-US" b="1">
                <a:solidFill>
                  <a:schemeClr val="accent6"/>
                </a:solidFill>
                <a:latin typeface="Montserrat" pitchFamily="2" charset="0"/>
              </a:rPr>
              <a:t>Champlain Hudson Power Express (CHPE)</a:t>
            </a:r>
          </a:p>
          <a:p>
            <a:r>
              <a:rPr lang="en-US" sz="1600" b="1">
                <a:solidFill>
                  <a:schemeClr val="bg1"/>
                </a:solidFill>
                <a:latin typeface="Montserrat" pitchFamily="2" charset="0"/>
              </a:rPr>
              <a:t>Transmission Developers Inc. and Hydro-Québec</a:t>
            </a:r>
          </a:p>
          <a:p>
            <a:endParaRPr lang="en-US" sz="1600" b="1">
              <a:solidFill>
                <a:schemeClr val="bg1"/>
              </a:solidFill>
              <a:latin typeface="Montserrat" pitchFamily="2" charset="0"/>
            </a:endParaRPr>
          </a:p>
          <a:p>
            <a:pPr marL="182880" lvl="1" indent="-182880">
              <a:buFont typeface="Montserrat Light" pitchFamily="2" charset="0"/>
              <a:buChar char="&gt;"/>
            </a:pPr>
            <a:r>
              <a:rPr lang="en-US" sz="1500">
                <a:solidFill>
                  <a:schemeClr val="bg1"/>
                </a:solidFill>
                <a:latin typeface="Montserrat Light" pitchFamily="2" charset="0"/>
              </a:rPr>
              <a:t>1,250 MW, 339-mile underground + underwater HVDC line</a:t>
            </a:r>
          </a:p>
          <a:p>
            <a:pPr marL="182880" lvl="1" indent="-182880">
              <a:buFont typeface="Montserrat Light" pitchFamily="2" charset="0"/>
              <a:buChar char="&gt;"/>
            </a:pPr>
            <a:r>
              <a:rPr lang="en-US" sz="1500">
                <a:solidFill>
                  <a:schemeClr val="bg1"/>
                </a:solidFill>
                <a:latin typeface="Montserrat Light" pitchFamily="2" charset="0"/>
              </a:rPr>
              <a:t>Deliver 10.4m MWh from 61 hydropower plants </a:t>
            </a:r>
          </a:p>
          <a:p>
            <a:pPr marL="182880" lvl="1" indent="-182880">
              <a:buFont typeface="Montserrat Light" pitchFamily="2" charset="0"/>
              <a:buChar char="&gt;"/>
            </a:pPr>
            <a:r>
              <a:rPr lang="en-US" sz="1500">
                <a:solidFill>
                  <a:schemeClr val="bg1"/>
                </a:solidFill>
                <a:latin typeface="Montserrat Light" pitchFamily="2" charset="0"/>
              </a:rPr>
              <a:t>Projected in-service date: May 2026</a:t>
            </a:r>
          </a:p>
          <a:p>
            <a:pPr marL="182880" lvl="1" indent="-182880">
              <a:buFont typeface="Montserrat Light" pitchFamily="2" charset="0"/>
              <a:buChar char="&gt;"/>
            </a:pPr>
            <a:r>
              <a:rPr lang="en-US" sz="1500">
                <a:solidFill>
                  <a:schemeClr val="bg1"/>
                </a:solidFill>
                <a:latin typeface="Montserrat Light" pitchFamily="2" charset="0"/>
              </a:rPr>
              <a:t>Status: US &amp; Quebec lines &amp; converter stations  under construction</a:t>
            </a:r>
          </a:p>
          <a:p>
            <a:pPr marL="182880" lvl="1" indent="-182880">
              <a:buFont typeface="Montserrat Light" pitchFamily="2" charset="0"/>
              <a:buChar char="&gt;"/>
            </a:pPr>
            <a:r>
              <a:rPr lang="en-US" sz="1500">
                <a:solidFill>
                  <a:schemeClr val="bg1"/>
                </a:solidFill>
                <a:latin typeface="Montserrat Light" pitchFamily="2" charset="0"/>
              </a:rPr>
              <a:t>Docket: </a:t>
            </a:r>
            <a:r>
              <a:rPr lang="en-US" sz="1500">
                <a:solidFill>
                  <a:schemeClr val="bg1"/>
                </a:solidFill>
                <a:latin typeface="Montserrat Light" pitchFamily="2" charset="0"/>
                <a:hlinkClick r:id="rId4">
                  <a:extLst>
                    <a:ext uri="{A12FA001-AC4F-418D-AE19-62706E023703}">
                      <ahyp:hlinkClr xmlns:ahyp="http://schemas.microsoft.com/office/drawing/2018/hyperlinkcolor" val="tx"/>
                    </a:ext>
                  </a:extLst>
                </a:hlinkClick>
              </a:rPr>
              <a:t>10-T-0139</a:t>
            </a:r>
            <a:endParaRPr lang="en-US" sz="1500">
              <a:solidFill>
                <a:schemeClr val="bg1"/>
              </a:solidFill>
              <a:latin typeface="Montserrat Light" pitchFamily="2" charset="0"/>
            </a:endParaRPr>
          </a:p>
          <a:p>
            <a:pPr marL="182880" lvl="1" indent="-182880">
              <a:buFont typeface="Montserrat Light" pitchFamily="2" charset="0"/>
              <a:buChar char="&gt;"/>
            </a:pPr>
            <a:endParaRPr lang="en-US" sz="1500">
              <a:solidFill>
                <a:schemeClr val="bg1"/>
              </a:solidFill>
              <a:latin typeface="Montserrat Light" pitchFamily="2" charset="0"/>
            </a:endParaRPr>
          </a:p>
        </p:txBody>
      </p:sp>
      <p:pic>
        <p:nvPicPr>
          <p:cNvPr id="10" name="Picture 9" descr="Map&#10;&#10;Description automatically generated">
            <a:extLst>
              <a:ext uri="{FF2B5EF4-FFF2-40B4-BE49-F238E27FC236}">
                <a16:creationId xmlns:a16="http://schemas.microsoft.com/office/drawing/2014/main" id="{DFA21B18-1052-6091-DA33-5C1B16F2FE04}"/>
              </a:ext>
            </a:extLst>
          </p:cNvPr>
          <p:cNvPicPr>
            <a:picLocks noChangeAspect="1"/>
          </p:cNvPicPr>
          <p:nvPr/>
        </p:nvPicPr>
        <p:blipFill rotWithShape="1">
          <a:blip r:embed="rId5">
            <a:extLst>
              <a:ext uri="{28A0092B-C50C-407E-A947-70E740481C1C}">
                <a14:useLocalDpi xmlns:a14="http://schemas.microsoft.com/office/drawing/2010/main" val="0"/>
              </a:ext>
            </a:extLst>
          </a:blip>
          <a:srcRect l="6627" t="591" r="2860" b="3212"/>
          <a:stretch/>
        </p:blipFill>
        <p:spPr>
          <a:xfrm>
            <a:off x="5073920" y="485706"/>
            <a:ext cx="6968994" cy="5886587"/>
          </a:xfrm>
          <a:prstGeom prst="rect">
            <a:avLst/>
          </a:prstGeom>
        </p:spPr>
      </p:pic>
      <p:sp>
        <p:nvSpPr>
          <p:cNvPr id="11" name="Rectangle: Rounded Corners 10">
            <a:extLst>
              <a:ext uri="{FF2B5EF4-FFF2-40B4-BE49-F238E27FC236}">
                <a16:creationId xmlns:a16="http://schemas.microsoft.com/office/drawing/2014/main" id="{E45EEE66-000F-FB79-9999-C1E777E18FC1}"/>
              </a:ext>
            </a:extLst>
          </p:cNvPr>
          <p:cNvSpPr/>
          <p:nvPr/>
        </p:nvSpPr>
        <p:spPr>
          <a:xfrm>
            <a:off x="7499276" y="5950647"/>
            <a:ext cx="1270795" cy="513165"/>
          </a:xfrm>
          <a:prstGeom prst="roundRect">
            <a:avLst/>
          </a:prstGeom>
          <a:ln w="254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a:ln w="0"/>
                <a:solidFill>
                  <a:schemeClr val="accent1"/>
                </a:solidFill>
                <a:latin typeface="Roboto" pitchFamily="2" charset="0"/>
                <a:ea typeface="Roboto" pitchFamily="2" charset="0"/>
              </a:rPr>
              <a:t>Zone J</a:t>
            </a:r>
          </a:p>
        </p:txBody>
      </p:sp>
      <p:sp>
        <p:nvSpPr>
          <p:cNvPr id="12" name="Arrow: Right 11">
            <a:extLst>
              <a:ext uri="{FF2B5EF4-FFF2-40B4-BE49-F238E27FC236}">
                <a16:creationId xmlns:a16="http://schemas.microsoft.com/office/drawing/2014/main" id="{DD2F01F3-F304-764B-28AD-B660E0756999}"/>
              </a:ext>
            </a:extLst>
          </p:cNvPr>
          <p:cNvSpPr/>
          <p:nvPr/>
        </p:nvSpPr>
        <p:spPr>
          <a:xfrm>
            <a:off x="8862646" y="6039059"/>
            <a:ext cx="1014884" cy="336342"/>
          </a:xfrm>
          <a:prstGeom prst="rightArrow">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57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F3778E-2535-ABCD-706E-38D6FD9D5C2F}"/>
              </a:ext>
            </a:extLst>
          </p:cNvPr>
          <p:cNvSpPr/>
          <p:nvPr/>
        </p:nvSpPr>
        <p:spPr>
          <a:xfrm>
            <a:off x="-1" y="0"/>
            <a:ext cx="434594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BF320-491D-2514-3EF6-2A40D1124173}"/>
              </a:ext>
            </a:extLst>
          </p:cNvPr>
          <p:cNvSpPr>
            <a:spLocks noGrp="1"/>
          </p:cNvSpPr>
          <p:nvPr>
            <p:ph type="title"/>
          </p:nvPr>
        </p:nvSpPr>
        <p:spPr>
          <a:xfrm>
            <a:off x="4593597" y="264685"/>
            <a:ext cx="7426951" cy="916416"/>
          </a:xfrm>
        </p:spPr>
        <p:txBody>
          <a:bodyPr/>
          <a:lstStyle/>
          <a:p>
            <a:r>
              <a:rPr lang="en-US"/>
              <a:t>The Basics: Renewable Energy Certificates (RECs)</a:t>
            </a:r>
          </a:p>
        </p:txBody>
      </p:sp>
      <p:sp>
        <p:nvSpPr>
          <p:cNvPr id="3" name="Content Placeholder 2">
            <a:extLst>
              <a:ext uri="{FF2B5EF4-FFF2-40B4-BE49-F238E27FC236}">
                <a16:creationId xmlns:a16="http://schemas.microsoft.com/office/drawing/2014/main" id="{6C2D6F6E-8CC6-99F0-1191-46B415CD08DD}"/>
              </a:ext>
            </a:extLst>
          </p:cNvPr>
          <p:cNvSpPr>
            <a:spLocks noGrp="1"/>
          </p:cNvSpPr>
          <p:nvPr>
            <p:ph sz="quarter" idx="10"/>
          </p:nvPr>
        </p:nvSpPr>
        <p:spPr>
          <a:xfrm>
            <a:off x="4517400" y="1871662"/>
            <a:ext cx="7426950" cy="4031091"/>
          </a:xfrm>
        </p:spPr>
        <p:txBody>
          <a:bodyPr/>
          <a:lstStyle/>
          <a:p>
            <a:pPr lvl="1">
              <a:spcBef>
                <a:spcPts val="1200"/>
              </a:spcBef>
            </a:pPr>
            <a:r>
              <a:rPr lang="en-US" b="1">
                <a:latin typeface="Montserrat" pitchFamily="2" charset="0"/>
              </a:rPr>
              <a:t>NYSERDA contracts* incentivize development by guaranteeing support payments for the environmental attributes per MWh of renewable energy delivered to the grid in the form of RECs. </a:t>
            </a:r>
          </a:p>
          <a:p>
            <a:pPr lvl="1">
              <a:spcBef>
                <a:spcPts val="1200"/>
              </a:spcBef>
            </a:pPr>
            <a:r>
              <a:rPr lang="en-US" b="1">
                <a:latin typeface="Montserrat" pitchFamily="2" charset="0"/>
              </a:rPr>
              <a:t>Tier 4 RECs will be generated starting the first day of the month after the Project reaches COD.</a:t>
            </a:r>
          </a:p>
          <a:p>
            <a:pPr lvl="1">
              <a:spcBef>
                <a:spcPts val="1200"/>
              </a:spcBef>
            </a:pPr>
            <a:endParaRPr lang="en-US" b="1">
              <a:latin typeface="Montserrat" pitchFamily="2" charset="0"/>
            </a:endParaRPr>
          </a:p>
          <a:p>
            <a:pPr lvl="2">
              <a:spcBef>
                <a:spcPts val="1200"/>
              </a:spcBef>
            </a:pPr>
            <a:r>
              <a:rPr lang="en-US" b="1">
                <a:solidFill>
                  <a:schemeClr val="accent3"/>
                </a:solidFill>
                <a:latin typeface="Montserrat" pitchFamily="2" charset="0"/>
              </a:rPr>
              <a:t>Tier 1, 2, ZEC, OSW RECs: </a:t>
            </a:r>
            <a:r>
              <a:rPr lang="en-US"/>
              <a:t>A single plant’s clean energy (MWhs) delivered at its grid injection point(s).</a:t>
            </a:r>
          </a:p>
          <a:p>
            <a:pPr lvl="2">
              <a:spcBef>
                <a:spcPts val="1200"/>
              </a:spcBef>
            </a:pPr>
            <a:r>
              <a:rPr lang="en-US" b="1">
                <a:solidFill>
                  <a:schemeClr val="accent3"/>
                </a:solidFill>
                <a:latin typeface="Montserrat" pitchFamily="2" charset="0"/>
              </a:rPr>
              <a:t>Tier 4 RECs: </a:t>
            </a:r>
            <a:r>
              <a:rPr lang="en-US"/>
              <a:t>Energy from a portfolio of plants matched with delivered energy in Zone J.</a:t>
            </a:r>
          </a:p>
          <a:p>
            <a:pPr marL="0" lvl="2" indent="0">
              <a:spcBef>
                <a:spcPts val="1200"/>
              </a:spcBef>
              <a:buNone/>
            </a:pPr>
            <a:r>
              <a:rPr lang="en-US"/>
              <a:t>*</a:t>
            </a:r>
            <a:endParaRPr lang="en-US" b="1"/>
          </a:p>
        </p:txBody>
      </p:sp>
      <p:sp>
        <p:nvSpPr>
          <p:cNvPr id="6" name="TextBox 5">
            <a:extLst>
              <a:ext uri="{FF2B5EF4-FFF2-40B4-BE49-F238E27FC236}">
                <a16:creationId xmlns:a16="http://schemas.microsoft.com/office/drawing/2014/main" id="{9139A69B-1D81-5D2B-AEBF-855AC5D65F92}"/>
              </a:ext>
            </a:extLst>
          </p:cNvPr>
          <p:cNvSpPr txBox="1"/>
          <p:nvPr/>
        </p:nvSpPr>
        <p:spPr>
          <a:xfrm>
            <a:off x="247650" y="1182461"/>
            <a:ext cx="3878036" cy="4493538"/>
          </a:xfrm>
          <a:prstGeom prst="rect">
            <a:avLst/>
          </a:prstGeom>
          <a:noFill/>
        </p:spPr>
        <p:txBody>
          <a:bodyPr wrap="square" lIns="0" tIns="0" rIns="0" bIns="0" rtlCol="0">
            <a:spAutoFit/>
          </a:bodyPr>
          <a:lstStyle/>
          <a:p>
            <a:r>
              <a:rPr lang="en-US" sz="4000" b="1">
                <a:solidFill>
                  <a:schemeClr val="accent6"/>
                </a:solidFill>
                <a:latin typeface="Montserrat" pitchFamily="2" charset="0"/>
              </a:rPr>
              <a:t>1 MWh = 1 REC</a:t>
            </a:r>
          </a:p>
          <a:p>
            <a:endParaRPr lang="en-US" b="1">
              <a:solidFill>
                <a:schemeClr val="bg1"/>
              </a:solidFill>
              <a:latin typeface="Montserrat" pitchFamily="2" charset="0"/>
            </a:endParaRPr>
          </a:p>
          <a:p>
            <a:endParaRPr lang="en-US" b="1">
              <a:solidFill>
                <a:schemeClr val="bg1"/>
              </a:solidFill>
              <a:latin typeface="Montserrat" pitchFamily="2" charset="0"/>
            </a:endParaRPr>
          </a:p>
          <a:p>
            <a:r>
              <a:rPr lang="en-US" b="1">
                <a:solidFill>
                  <a:schemeClr val="bg1"/>
                </a:solidFill>
                <a:latin typeface="Montserrat" pitchFamily="2" charset="0"/>
              </a:rPr>
              <a:t>Tier 4 Renewable Energy Certificate (Tier 4 REC):</a:t>
            </a:r>
          </a:p>
          <a:p>
            <a:endParaRPr lang="en-US" b="1">
              <a:solidFill>
                <a:schemeClr val="bg1"/>
              </a:solidFill>
              <a:latin typeface="Montserrat" pitchFamily="2" charset="0"/>
            </a:endParaRPr>
          </a:p>
          <a:p>
            <a:r>
              <a:rPr lang="en-US" b="1">
                <a:solidFill>
                  <a:schemeClr val="bg1"/>
                </a:solidFill>
                <a:latin typeface="Montserrat" pitchFamily="2" charset="0"/>
              </a:rPr>
              <a:t>The electronic record of generation data created by NYGATS</a:t>
            </a:r>
            <a:r>
              <a:rPr lang="en-US" b="1" baseline="30000">
                <a:solidFill>
                  <a:schemeClr val="bg1"/>
                </a:solidFill>
                <a:latin typeface="Montserrat" pitchFamily="2" charset="0"/>
              </a:rPr>
              <a:t>1</a:t>
            </a:r>
            <a:r>
              <a:rPr lang="en-US" b="1">
                <a:solidFill>
                  <a:schemeClr val="bg1"/>
                </a:solidFill>
                <a:latin typeface="Montserrat" pitchFamily="2" charset="0"/>
              </a:rPr>
              <a:t> and representing </a:t>
            </a:r>
            <a:br>
              <a:rPr lang="en-US" b="1">
                <a:solidFill>
                  <a:schemeClr val="bg1"/>
                </a:solidFill>
                <a:latin typeface="Montserrat" pitchFamily="2" charset="0"/>
              </a:rPr>
            </a:br>
            <a:r>
              <a:rPr lang="en-US" b="1">
                <a:solidFill>
                  <a:schemeClr val="bg1"/>
                </a:solidFill>
                <a:latin typeface="Montserrat" pitchFamily="2" charset="0"/>
              </a:rPr>
              <a:t>all of the attributes, including the Environmental Attributes, of </a:t>
            </a:r>
            <a:r>
              <a:rPr lang="en-US" b="1" u="sng">
                <a:solidFill>
                  <a:schemeClr val="bg1"/>
                </a:solidFill>
                <a:latin typeface="Montserrat" pitchFamily="2" charset="0"/>
              </a:rPr>
              <a:t>one MWh of energy generated from the Selected Project and delivered into Zone J other than Excess </a:t>
            </a:r>
            <a:r>
              <a:rPr lang="en-US" b="1" u="sng" err="1">
                <a:solidFill>
                  <a:schemeClr val="bg1"/>
                </a:solidFill>
                <a:latin typeface="Montserrat" pitchFamily="2" charset="0"/>
              </a:rPr>
              <a:t>RECs</a:t>
            </a:r>
            <a:r>
              <a:rPr lang="en-US" b="1" err="1">
                <a:solidFill>
                  <a:schemeClr val="bg1"/>
                </a:solidFill>
                <a:latin typeface="Montserrat" pitchFamily="2" charset="0"/>
              </a:rPr>
              <a:t>.</a:t>
            </a:r>
            <a:endParaRPr lang="en-US" b="1">
              <a:solidFill>
                <a:schemeClr val="bg1"/>
              </a:solidFill>
              <a:latin typeface="Montserrat" pitchFamily="2" charset="0"/>
            </a:endParaRPr>
          </a:p>
        </p:txBody>
      </p:sp>
      <p:sp>
        <p:nvSpPr>
          <p:cNvPr id="5" name="TextBox 4">
            <a:extLst>
              <a:ext uri="{FF2B5EF4-FFF2-40B4-BE49-F238E27FC236}">
                <a16:creationId xmlns:a16="http://schemas.microsoft.com/office/drawing/2014/main" id="{CFE3F724-2C08-4651-C887-A4F3AD58E7AF}"/>
              </a:ext>
            </a:extLst>
          </p:cNvPr>
          <p:cNvSpPr txBox="1"/>
          <p:nvPr/>
        </p:nvSpPr>
        <p:spPr>
          <a:xfrm>
            <a:off x="247650" y="6556381"/>
            <a:ext cx="3878036" cy="253916"/>
          </a:xfrm>
          <a:prstGeom prst="rect">
            <a:avLst/>
          </a:prstGeom>
          <a:noFill/>
        </p:spPr>
        <p:txBody>
          <a:bodyPr wrap="square" rtlCol="0">
            <a:spAutoFit/>
          </a:bodyPr>
          <a:lstStyle/>
          <a:p>
            <a:r>
              <a:rPr lang="en-US" sz="1050" baseline="30000">
                <a:solidFill>
                  <a:schemeClr val="tx2"/>
                </a:solidFill>
                <a:latin typeface="Montserrat Light" panose="00000400000000000000" pitchFamily="2" charset="0"/>
              </a:rPr>
              <a:t>1</a:t>
            </a:r>
            <a:r>
              <a:rPr lang="en-US" sz="1050">
                <a:solidFill>
                  <a:schemeClr val="tx2"/>
                </a:solidFill>
                <a:latin typeface="Montserrat Light" panose="00000400000000000000" pitchFamily="2" charset="0"/>
              </a:rPr>
              <a:t> New York Generation Attribute Tracking System</a:t>
            </a:r>
          </a:p>
        </p:txBody>
      </p:sp>
      <p:sp>
        <p:nvSpPr>
          <p:cNvPr id="8" name="TextBox 7">
            <a:extLst>
              <a:ext uri="{FF2B5EF4-FFF2-40B4-BE49-F238E27FC236}">
                <a16:creationId xmlns:a16="http://schemas.microsoft.com/office/drawing/2014/main" id="{E031F1B1-A417-95B5-CEE7-DF2416E2144D}"/>
              </a:ext>
            </a:extLst>
          </p:cNvPr>
          <p:cNvSpPr txBox="1"/>
          <p:nvPr/>
        </p:nvSpPr>
        <p:spPr>
          <a:xfrm>
            <a:off x="4593599" y="6593315"/>
            <a:ext cx="5102268" cy="253916"/>
          </a:xfrm>
          <a:prstGeom prst="rect">
            <a:avLst/>
          </a:prstGeom>
          <a:noFill/>
        </p:spPr>
        <p:txBody>
          <a:bodyPr wrap="square" rtlCol="0">
            <a:spAutoFit/>
          </a:bodyPr>
          <a:lstStyle/>
          <a:p>
            <a:r>
              <a:rPr lang="en-US" sz="1050">
                <a:latin typeface="Montserrat Light" panose="00000400000000000000" pitchFamily="2" charset="0"/>
              </a:rPr>
              <a:t>*Renewable Energy Certificate Purchase and Sale Agreements</a:t>
            </a:r>
          </a:p>
        </p:txBody>
      </p:sp>
    </p:spTree>
    <p:extLst>
      <p:ext uri="{BB962C8B-B14F-4D97-AF65-F5344CB8AC3E}">
        <p14:creationId xmlns:p14="http://schemas.microsoft.com/office/powerpoint/2010/main" val="737023181"/>
      </p:ext>
    </p:extLst>
  </p:cSld>
  <p:clrMapOvr>
    <a:masterClrMapping/>
  </p:clrMapOvr>
</p:sld>
</file>

<file path=ppt/theme/theme1.xml><?xml version="1.0" encoding="utf-8"?>
<a:theme xmlns:a="http://schemas.openxmlformats.org/drawingml/2006/main" name="Title Slide Option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1CFF8F-05A6-4052-8880-44C5081A3A80}" vid="{61E633CC-642C-41C2-9C38-B750DC7135CC}"/>
    </a:ext>
  </a:extLst>
</a:theme>
</file>

<file path=ppt/theme/theme2.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1CFF8F-05A6-4052-8880-44C5081A3A80}" vid="{8F1D5286-E230-4EDB-843F-F4B64074C9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E9BDA23FED174396FF23B46F15EF5A" ma:contentTypeVersion="9" ma:contentTypeDescription="Create a new document." ma:contentTypeScope="" ma:versionID="3df10ab810fdc3ee4d6fad555367ef06">
  <xsd:schema xmlns:xsd="http://www.w3.org/2001/XMLSchema" xmlns:xs="http://www.w3.org/2001/XMLSchema" xmlns:p="http://schemas.microsoft.com/office/2006/metadata/properties" xmlns:ns3="1f3526b9-6380-45e2-bdf6-fde2605ad509" xmlns:ns4="cfa0ba76-06cb-4d20-8737-9443b5f6e030" targetNamespace="http://schemas.microsoft.com/office/2006/metadata/properties" ma:root="true" ma:fieldsID="339e1efad592cd503c9a5ba0db276b1d" ns3:_="" ns4:_="">
    <xsd:import namespace="1f3526b9-6380-45e2-bdf6-fde2605ad509"/>
    <xsd:import namespace="cfa0ba76-06cb-4d20-8737-9443b5f6e03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526b9-6380-45e2-bdf6-fde2605ad5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a0ba76-06cb-4d20-8737-9443b5f6e0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3D08F7-5EC8-43C3-96B6-2622F136F91F}">
  <ds:schemaRefs>
    <ds:schemaRef ds:uri="1f3526b9-6380-45e2-bdf6-fde2605ad509"/>
    <ds:schemaRef ds:uri="cfa0ba76-06cb-4d20-8737-9443b5f6e0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745DDB-F755-4B7F-BF08-A0B318161A49}">
  <ds:schemaRefs>
    <ds:schemaRef ds:uri="1f3526b9-6380-45e2-bdf6-fde2605ad509"/>
    <ds:schemaRef ds:uri="cfa0ba76-06cb-4d20-8737-9443b5f6e0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1E6153-A796-4AD0-B874-90EA30267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NYSERDA-Redesign_R4-10.23.23</Template>
  <Application>Microsoft Office PowerPoint</Application>
  <PresentationFormat>Widescreen</PresentationFormat>
  <Slides>23</Slides>
  <Notes>11</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Title Slide Options</vt:lpstr>
      <vt:lpstr>Content Slides</vt:lpstr>
      <vt:lpstr>PowerPoint Presentation</vt:lpstr>
      <vt:lpstr>PowerPoint Presentation</vt:lpstr>
      <vt:lpstr>AGENDA</vt:lpstr>
      <vt:lpstr>PowerPoint Presentation</vt:lpstr>
      <vt:lpstr>AGENDA</vt:lpstr>
      <vt:lpstr>Tale of Two Grids </vt:lpstr>
      <vt:lpstr>Establishing Tier 4 </vt:lpstr>
      <vt:lpstr>PowerPoint Presentation</vt:lpstr>
      <vt:lpstr>The Basics: Renewable Energy Certificates (RECs)</vt:lpstr>
      <vt:lpstr>Why is Tier 4 REC Process Unique?</vt:lpstr>
      <vt:lpstr>Tier 4 REC Payments Contingent Upon:</vt:lpstr>
      <vt:lpstr>Tier 4 : Data Types &amp; Verification Examples  </vt:lpstr>
      <vt:lpstr>AGENDA</vt:lpstr>
      <vt:lpstr>Objectives:</vt:lpstr>
      <vt:lpstr>RFP 5481 Overview</vt:lpstr>
      <vt:lpstr>RFP 5481: Scope of Work (SOW)</vt:lpstr>
      <vt:lpstr>RFP 5481: Scope of Work (SOW)</vt:lpstr>
      <vt:lpstr>Proposal Requirements </vt:lpstr>
      <vt:lpstr>Timeline to Award</vt:lpstr>
      <vt:lpstr>PowerPoint Presentation</vt:lpstr>
      <vt:lpstr>AGENDA</vt:lpstr>
      <vt:lpstr>Preparation for Submission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Mariany, Meaghan K (NYSERDA)</dc:creator>
  <cp:revision>1</cp:revision>
  <dcterms:created xsi:type="dcterms:W3CDTF">2024-03-05T17:40:22Z</dcterms:created>
  <dcterms:modified xsi:type="dcterms:W3CDTF">2024-03-07T16:23:13Z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0x01010016E9BDA23FED174396FF23B46F15EF5A</vt:lpwstr>
  </property>
</Properties>
</file>