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48" r:id="rId5"/>
    <p:sldMasterId id="2147483691" r:id="rId6"/>
  </p:sldMasterIdLst>
  <p:notesMasterIdLst>
    <p:notesMasterId r:id="rId29"/>
  </p:notesMasterIdLst>
  <p:sldIdLst>
    <p:sldId id="269" r:id="rId7"/>
    <p:sldId id="110558" r:id="rId8"/>
    <p:sldId id="352" r:id="rId9"/>
    <p:sldId id="110607" r:id="rId10"/>
    <p:sldId id="110598" r:id="rId11"/>
    <p:sldId id="110605" r:id="rId12"/>
    <p:sldId id="110602" r:id="rId13"/>
    <p:sldId id="110617" r:id="rId14"/>
    <p:sldId id="110593" r:id="rId15"/>
    <p:sldId id="110604" r:id="rId16"/>
    <p:sldId id="110608" r:id="rId17"/>
    <p:sldId id="110611" r:id="rId18"/>
    <p:sldId id="110612" r:id="rId19"/>
    <p:sldId id="110613" r:id="rId20"/>
    <p:sldId id="110614" r:id="rId21"/>
    <p:sldId id="110615" r:id="rId22"/>
    <p:sldId id="110616" r:id="rId23"/>
    <p:sldId id="110603" r:id="rId24"/>
    <p:sldId id="110600" r:id="rId25"/>
    <p:sldId id="110610" r:id="rId26"/>
    <p:sldId id="110609" r:id="rId27"/>
    <p:sldId id="911"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F5A700-7F1E-868B-E82A-72B01360F796}" name="Jayanthi, Sara (NYSERDA)" initials="J(" userId="S::sara.jayanthi@nyserda.ny.gov::e4d5dca8-562d-48fb-b635-1c6aa55185d1" providerId="AD"/>
  <p188:author id="{D4ADFA07-A0B2-F27C-C13D-9DF158DFC746}" name="Petinos, John (NYSERDA)" initials="JP" userId="S::john.petinos@nyserda.ny.gov::505630aa-af29-46c6-b4ec-874a04dcf037" providerId="AD"/>
  <p188:author id="{FECABE31-9928-3091-CDAB-20AC406270FB}" name="Dureke, Franklin (NYSERDA)" initials="D(" userId="S::franklin.dureke@nyserda.ny.gov::74d812b9-1083-4d55-9b09-60635bf3ce1d" providerId="AD"/>
  <p188:author id="{E7286B3E-08CC-5C4A-A619-5568B456D5FA}" name="Mehta, Shyam N (NYSERDA)" initials="MSN(" userId="Mehta, Shyam N (NYSERDA)" providerId="None"/>
  <p188:author id="{1EF3794D-7E0D-CA4A-C37E-BC6C454E6785}" name="Padula, Marco (DPS)" initials="PM(" userId="S::Marco.Padula@dps.ny.gov::6cd252c0-065d-49af-baad-d1c111d02a96" providerId="AD"/>
  <p188:author id="{9EE3F850-C5F4-3D7A-9632-BAC8036E7BC4}" name="David" initials="D" userId="S::David.Sandbank@nyserda.ny.gov::cd6a2b6e-4a1d-46b6-8617-c3141bc90b61" providerId="AD"/>
  <p188:author id="{5C5F5A81-084C-42CF-3E1A-92A9370A01A9}" name="Harris, Doreen M (NYSERDA)" initials="H(" userId="S::doreen.harris@nyserda.ny.gov::e00aa603-daf3-4029-911e-def413074df7" providerId="AD"/>
  <p188:author id="{74F5ACDB-6AA6-5427-866D-B4CB017E5F87}" name="Mehta, Shyam N (NYSERDA)" initials="SM" userId="S::shyam.mehta@nyserda.ny.gov::aa194fc9-f3d4-493d-b02b-813dcf8ca369" providerId="AD"/>
  <p188:author id="{3C7206FE-E4CA-5C83-F6F7-BFD342704135}" name="Sing-Bock, Jenny (NYSERDA)" initials="S(" userId="S::jennifer.bock@nyserda.ny.gov::8605576b-5519-49b8-9fb4-b4aedd20eb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iRamio, Michael R (NYSERDA)" initials="DMR(" lastIdx="21" clrIdx="6">
    <p:extLst>
      <p:ext uri="{19B8F6BF-5375-455C-9EA6-DF929625EA0E}">
        <p15:presenceInfo xmlns:p15="http://schemas.microsoft.com/office/powerpoint/2012/main" userId="S::michael.diramio@nyserda.ny.gov::db012f01-47d7-4f30-8a03-f0360f8e4f26" providerId="AD"/>
      </p:ext>
    </p:extLst>
  </p:cmAuthor>
  <p:cmAuthor id="1" name="Forster, Luke M (NYSERDA)" initials="FLM(" lastIdx="5" clrIdx="0"/>
  <p:cmAuthor id="8" name="Doling, Jason H (NYSERDA)" initials="D(" lastIdx="1" clrIdx="7">
    <p:extLst>
      <p:ext uri="{19B8F6BF-5375-455C-9EA6-DF929625EA0E}">
        <p15:presenceInfo xmlns:p15="http://schemas.microsoft.com/office/powerpoint/2012/main" userId="S::jason.doling@nyserda.ny.gov::78862730-b7f8-47fa-b1a3-c5fbf5f3e4c1" providerId="AD"/>
      </p:ext>
    </p:extLst>
  </p:cmAuthor>
  <p:cmAuthor id="2" name="Cunningham, Dylan P (NYSERDA)" initials="CDP(" lastIdx="3" clrIdx="1"/>
  <p:cmAuthor id="3" name="Sandbank, David A (NYSERDA)" initials="SDA(" lastIdx="5" clrIdx="2">
    <p:extLst>
      <p:ext uri="{19B8F6BF-5375-455C-9EA6-DF929625EA0E}">
        <p15:presenceInfo xmlns:p15="http://schemas.microsoft.com/office/powerpoint/2012/main" userId="S::David.Sandbank@nyserda.ny.gov::cd6a2b6e-4a1d-46b6-8617-c3141bc90b61" providerId="AD"/>
      </p:ext>
    </p:extLst>
  </p:cmAuthor>
  <p:cmAuthor id="4" name="Forster, Luke M (NYSERDA)" initials="F(" lastIdx="1" clrIdx="3">
    <p:extLst>
      <p:ext uri="{19B8F6BF-5375-455C-9EA6-DF929625EA0E}">
        <p15:presenceInfo xmlns:p15="http://schemas.microsoft.com/office/powerpoint/2012/main" userId="S::luke.forster@nyserda.ny.gov::2c0c1d12-195e-4550-8da8-2e390beef2ab" providerId="AD"/>
      </p:ext>
    </p:extLst>
  </p:cmAuthor>
  <p:cmAuthor id="5" name="Hastings, Jim T (NYSERDA)" initials="H(" lastIdx="1" clrIdx="4">
    <p:extLst>
      <p:ext uri="{19B8F6BF-5375-455C-9EA6-DF929625EA0E}">
        <p15:presenceInfo xmlns:p15="http://schemas.microsoft.com/office/powerpoint/2012/main" userId="S::jim.hastings@nyserda.ny.gov::5c89a74a-e3bf-4ce1-8ab9-fc446738e185" providerId="AD"/>
      </p:ext>
    </p:extLst>
  </p:cmAuthor>
  <p:cmAuthor id="6" name="Mehta, Shyam N (NYSERDA)" initials="MSN(" lastIdx="16" clrIdx="5">
    <p:extLst>
      <p:ext uri="{19B8F6BF-5375-455C-9EA6-DF929625EA0E}">
        <p15:presenceInfo xmlns:p15="http://schemas.microsoft.com/office/powerpoint/2012/main" userId="S::shyam.mehta@nyserda.ny.gov::aa194fc9-f3d4-493d-b02b-813dcf8ca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0077C8"/>
    <a:srgbClr val="0E8FBC"/>
    <a:srgbClr val="F77C1F"/>
    <a:srgbClr val="5ECCF3"/>
    <a:srgbClr val="D9D9D9"/>
    <a:srgbClr val="A7EA52"/>
    <a:srgbClr val="5DCEAF"/>
    <a:srgbClr val="DA3B21"/>
    <a:srgbClr val="283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reke, Franklin (NYSERDA)" userId="S::franklin.dureke@nyserda.ny.gov::74d812b9-1083-4d55-9b09-60635bf3ce1d" providerId="AD" clId="Web-{76AC48A9-B177-D260-F98F-358440449B07}"/>
    <pc:docChg chg="modSld">
      <pc:chgData name="Dureke, Franklin (NYSERDA)" userId="S::franklin.dureke@nyserda.ny.gov::74d812b9-1083-4d55-9b09-60635bf3ce1d" providerId="AD" clId="Web-{76AC48A9-B177-D260-F98F-358440449B07}" dt="2024-09-19T21:21:32.467" v="1" actId="20577"/>
      <pc:docMkLst>
        <pc:docMk/>
      </pc:docMkLst>
      <pc:sldChg chg="modSp">
        <pc:chgData name="Dureke, Franklin (NYSERDA)" userId="S::franklin.dureke@nyserda.ny.gov::74d812b9-1083-4d55-9b09-60635bf3ce1d" providerId="AD" clId="Web-{76AC48A9-B177-D260-F98F-358440449B07}" dt="2024-09-19T21:21:32.467" v="1" actId="20577"/>
        <pc:sldMkLst>
          <pc:docMk/>
          <pc:sldMk cId="161332634" sldId="110614"/>
        </pc:sldMkLst>
        <pc:spChg chg="mod">
          <ac:chgData name="Dureke, Franklin (NYSERDA)" userId="S::franklin.dureke@nyserda.ny.gov::74d812b9-1083-4d55-9b09-60635bf3ce1d" providerId="AD" clId="Web-{76AC48A9-B177-D260-F98F-358440449B07}" dt="2024-09-19T21:21:32.467" v="1" actId="20577"/>
          <ac:spMkLst>
            <pc:docMk/>
            <pc:sldMk cId="161332634" sldId="110614"/>
            <ac:spMk id="6" creationId="{BB3E8FF8-B590-4458-85BD-4E4798209014}"/>
          </ac:spMkLst>
        </pc:spChg>
      </pc:sldChg>
    </pc:docChg>
  </pc:docChgLst>
  <pc:docChgLst>
    <pc:chgData name="Dureke, Franklin (NYSERDA)" userId="S::franklin.dureke@nyserda.ny.gov::74d812b9-1083-4d55-9b09-60635bf3ce1d" providerId="AD" clId="Web-{439EC037-D18F-EE0C-5F68-02920B058A75}"/>
    <pc:docChg chg="mod">
      <pc:chgData name="Dureke, Franklin (NYSERDA)" userId="S::franklin.dureke@nyserda.ny.gov::74d812b9-1083-4d55-9b09-60635bf3ce1d" providerId="AD" clId="Web-{439EC037-D18F-EE0C-5F68-02920B058A75}" dt="2024-09-19T17:29:52.239" v="0"/>
      <pc:docMkLst>
        <pc:docMk/>
      </pc:docMkLst>
    </pc:docChg>
  </pc:docChgLst>
  <pc:docChgLst>
    <pc:chgData name="Sing-Bock, Jenny (NYSERDA)" userId="S::jennifer.bock@nyserda.ny.gov::8605576b-5519-49b8-9fb4-b4aedd20ebda" providerId="AD" clId="Web-{8F1D26F0-ACAD-028E-EF72-132190C466FA}"/>
    <pc:docChg chg="modSld">
      <pc:chgData name="Sing-Bock, Jenny (NYSERDA)" userId="S::jennifer.bock@nyserda.ny.gov::8605576b-5519-49b8-9fb4-b4aedd20ebda" providerId="AD" clId="Web-{8F1D26F0-ACAD-028E-EF72-132190C466FA}" dt="2024-09-20T15:36:45.368" v="5" actId="20577"/>
      <pc:docMkLst>
        <pc:docMk/>
      </pc:docMkLst>
      <pc:sldChg chg="modSp">
        <pc:chgData name="Sing-Bock, Jenny (NYSERDA)" userId="S::jennifer.bock@nyserda.ny.gov::8605576b-5519-49b8-9fb4-b4aedd20ebda" providerId="AD" clId="Web-{8F1D26F0-ACAD-028E-EF72-132190C466FA}" dt="2024-09-20T15:36:45.368" v="5" actId="20577"/>
        <pc:sldMkLst>
          <pc:docMk/>
          <pc:sldMk cId="3796353660" sldId="110609"/>
        </pc:sldMkLst>
        <pc:spChg chg="mod">
          <ac:chgData name="Sing-Bock, Jenny (NYSERDA)" userId="S::jennifer.bock@nyserda.ny.gov::8605576b-5519-49b8-9fb4-b4aedd20ebda" providerId="AD" clId="Web-{8F1D26F0-ACAD-028E-EF72-132190C466FA}" dt="2024-09-20T15:36:45.368" v="5" actId="20577"/>
          <ac:spMkLst>
            <pc:docMk/>
            <pc:sldMk cId="3796353660" sldId="110609"/>
            <ac:spMk id="4" creationId="{5BDE6EC8-A60B-F481-44CF-072856ADE871}"/>
          </ac:spMkLst>
        </pc:spChg>
      </pc:sldChg>
    </pc:docChg>
  </pc:docChgLst>
  <pc:docChgLst>
    <pc:chgData name="Sing-Bock, Jenny (NYSERDA)" userId="S::jennifer.bock@nyserda.ny.gov::8605576b-5519-49b8-9fb4-b4aedd20ebda" providerId="AD" clId="Web-{40F49487-83C3-7908-E2A8-C2BE01325231}"/>
    <pc:docChg chg="modSld">
      <pc:chgData name="Sing-Bock, Jenny (NYSERDA)" userId="S::jennifer.bock@nyserda.ny.gov::8605576b-5519-49b8-9fb4-b4aedd20ebda" providerId="AD" clId="Web-{40F49487-83C3-7908-E2A8-C2BE01325231}" dt="2024-09-19T16:23:23.648" v="402" actId="20577"/>
      <pc:docMkLst>
        <pc:docMk/>
      </pc:docMkLst>
      <pc:sldChg chg="modSp modCm">
        <pc:chgData name="Sing-Bock, Jenny (NYSERDA)" userId="S::jennifer.bock@nyserda.ny.gov::8605576b-5519-49b8-9fb4-b4aedd20ebda" providerId="AD" clId="Web-{40F49487-83C3-7908-E2A8-C2BE01325231}" dt="2024-09-19T16:23:23.648" v="402" actId="20577"/>
        <pc:sldMkLst>
          <pc:docMk/>
          <pc:sldMk cId="3796353660" sldId="110609"/>
        </pc:sldMkLst>
        <pc:spChg chg="mod">
          <ac:chgData name="Sing-Bock, Jenny (NYSERDA)" userId="S::jennifer.bock@nyserda.ny.gov::8605576b-5519-49b8-9fb4-b4aedd20ebda" providerId="AD" clId="Web-{40F49487-83C3-7908-E2A8-C2BE01325231}" dt="2024-09-19T16:23:23.648" v="402" actId="20577"/>
          <ac:spMkLst>
            <pc:docMk/>
            <pc:sldMk cId="3796353660" sldId="110609"/>
            <ac:spMk id="4" creationId="{5BDE6EC8-A60B-F481-44CF-072856ADE871}"/>
          </ac:spMkLst>
        </pc:spChg>
        <pc:extLst>
          <p:ext xmlns:p="http://schemas.openxmlformats.org/presentationml/2006/main" uri="{D6D511B9-2390-475A-947B-AFAB55BFBCF1}">
            <pc226:cmChg xmlns:pc226="http://schemas.microsoft.com/office/powerpoint/2022/06/main/command" chg="mod">
              <pc226:chgData name="Sing-Bock, Jenny (NYSERDA)" userId="S::jennifer.bock@nyserda.ny.gov::8605576b-5519-49b8-9fb4-b4aedd20ebda" providerId="AD" clId="Web-{40F49487-83C3-7908-E2A8-C2BE01325231}" dt="2024-09-19T16:21:53.226" v="398" actId="20577"/>
              <pc2:cmMkLst xmlns:pc2="http://schemas.microsoft.com/office/powerpoint/2019/9/main/command">
                <pc:docMk/>
                <pc:sldMk cId="3796353660" sldId="110609"/>
                <pc2:cmMk id="{B5975A0D-FE99-44AA-BB68-1587B7791B08}"/>
              </pc2:cmMkLst>
            </pc226:cmChg>
            <pc226:cmChg xmlns:pc226="http://schemas.microsoft.com/office/powerpoint/2022/06/main/command" chg="mod">
              <pc226:chgData name="Sing-Bock, Jenny (NYSERDA)" userId="S::jennifer.bock@nyserda.ny.gov::8605576b-5519-49b8-9fb4-b4aedd20ebda" providerId="AD" clId="Web-{40F49487-83C3-7908-E2A8-C2BE01325231}" dt="2024-09-19T16:21:53.226" v="398" actId="20577"/>
              <pc2:cmMkLst xmlns:pc2="http://schemas.microsoft.com/office/powerpoint/2019/9/main/command">
                <pc:docMk/>
                <pc:sldMk cId="3796353660" sldId="110609"/>
                <pc2:cmMk id="{38DC292F-F9F7-4CE9-AA2B-E8F629FC137E}"/>
              </pc2:cmMkLst>
            </pc226:cmChg>
          </p:ext>
        </pc:extLst>
      </pc:sldChg>
    </pc:docChg>
  </pc:docChgLst>
  <pc:docChgLst>
    <pc:chgData name="Sing-Bock, Jenny (NYSERDA)" userId="S::jennifer.bock@nyserda.ny.gov::8605576b-5519-49b8-9fb4-b4aedd20ebda" providerId="AD" clId="Web-{C8B084F0-3B1B-9D40-BB95-A0C6F8DA229A}"/>
    <pc:docChg chg="mod modSld">
      <pc:chgData name="Sing-Bock, Jenny (NYSERDA)" userId="S::jennifer.bock@nyserda.ny.gov::8605576b-5519-49b8-9fb4-b4aedd20ebda" providerId="AD" clId="Web-{C8B084F0-3B1B-9D40-BB95-A0C6F8DA229A}" dt="2024-09-18T21:28:20.979" v="67" actId="20577"/>
      <pc:docMkLst>
        <pc:docMk/>
      </pc:docMkLst>
      <pc:sldChg chg="modSp modCm">
        <pc:chgData name="Sing-Bock, Jenny (NYSERDA)" userId="S::jennifer.bock@nyserda.ny.gov::8605576b-5519-49b8-9fb4-b4aedd20ebda" providerId="AD" clId="Web-{C8B084F0-3B1B-9D40-BB95-A0C6F8DA229A}" dt="2024-09-18T21:28:20.979" v="67" actId="20577"/>
        <pc:sldMkLst>
          <pc:docMk/>
          <pc:sldMk cId="2354779106" sldId="110610"/>
        </pc:sldMkLst>
        <pc:spChg chg="mod">
          <ac:chgData name="Sing-Bock, Jenny (NYSERDA)" userId="S::jennifer.bock@nyserda.ny.gov::8605576b-5519-49b8-9fb4-b4aedd20ebda" providerId="AD" clId="Web-{C8B084F0-3B1B-9D40-BB95-A0C6F8DA229A}" dt="2024-09-18T21:28:20.979" v="67" actId="20577"/>
          <ac:spMkLst>
            <pc:docMk/>
            <pc:sldMk cId="2354779106" sldId="110610"/>
            <ac:spMk id="4" creationId="{5BDE6EC8-A60B-F481-44CF-072856ADE871}"/>
          </ac:spMkLst>
        </pc:spChg>
        <pc:extLst>
          <p:ext xmlns:p="http://schemas.openxmlformats.org/presentationml/2006/main" uri="{D6D511B9-2390-475A-947B-AFAB55BFBCF1}">
            <pc226:cmChg xmlns:pc226="http://schemas.microsoft.com/office/powerpoint/2022/06/main/command" chg="mod">
              <pc226:chgData name="Sing-Bock, Jenny (NYSERDA)" userId="S::jennifer.bock@nyserda.ny.gov::8605576b-5519-49b8-9fb4-b4aedd20ebda" providerId="AD" clId="Web-{C8B084F0-3B1B-9D40-BB95-A0C6F8DA229A}" dt="2024-09-18T21:28:11.916" v="66" actId="20577"/>
              <pc2:cmMkLst xmlns:pc2="http://schemas.microsoft.com/office/powerpoint/2019/9/main/command">
                <pc:docMk/>
                <pc:sldMk cId="2354779106" sldId="110610"/>
                <pc2:cmMk id="{064B6E1F-67EB-473B-88FF-156B2481F45C}"/>
              </pc2:cmMkLst>
            </pc226:cmChg>
            <pc226:cmChg xmlns:pc226="http://schemas.microsoft.com/office/powerpoint/2022/06/main/command" chg="mod">
              <pc226:chgData name="Sing-Bock, Jenny (NYSERDA)" userId="S::jennifer.bock@nyserda.ny.gov::8605576b-5519-49b8-9fb4-b4aedd20ebda" providerId="AD" clId="Web-{C8B084F0-3B1B-9D40-BB95-A0C6F8DA229A}" dt="2024-09-18T21:28:11.916" v="66" actId="20577"/>
              <pc2:cmMkLst xmlns:pc2="http://schemas.microsoft.com/office/powerpoint/2019/9/main/command">
                <pc:docMk/>
                <pc:sldMk cId="2354779106" sldId="110610"/>
                <pc2:cmMk id="{B7B2A95B-E7D3-46FA-BF99-5C1E955F1ADD}"/>
              </pc2:cmMkLst>
            </pc226:cmChg>
            <pc226:cmChg xmlns:pc226="http://schemas.microsoft.com/office/powerpoint/2022/06/main/command" chg="mod">
              <pc226:chgData name="Sing-Bock, Jenny (NYSERDA)" userId="S::jennifer.bock@nyserda.ny.gov::8605576b-5519-49b8-9fb4-b4aedd20ebda" providerId="AD" clId="Web-{C8B084F0-3B1B-9D40-BB95-A0C6F8DA229A}" dt="2024-09-18T21:28:11.916" v="66" actId="20577"/>
              <pc2:cmMkLst xmlns:pc2="http://schemas.microsoft.com/office/powerpoint/2019/9/main/command">
                <pc:docMk/>
                <pc:sldMk cId="2354779106" sldId="110610"/>
                <pc2:cmMk id="{64EC6675-DC0A-4DBF-9F3F-BB39C875FFF9}"/>
              </pc2:cmMkLst>
            </pc226:cmChg>
          </p:ext>
        </pc:extLst>
      </pc:sldChg>
    </pc:docChg>
  </pc:docChgLst>
  <pc:docChgLst>
    <pc:chgData name="Petinos, John (NYSERDA)" userId="505630aa-af29-46c6-b4ec-874a04dcf037" providerId="ADAL" clId="{34F4C28D-1875-4F71-9C66-43DCE8FAA72C}"/>
    <pc:docChg chg="undo redo custSel addSld delSld modSld sldOrd">
      <pc:chgData name="Petinos, John (NYSERDA)" userId="505630aa-af29-46c6-b4ec-874a04dcf037" providerId="ADAL" clId="{34F4C28D-1875-4F71-9C66-43DCE8FAA72C}" dt="2024-09-23T14:51:15.393" v="278"/>
      <pc:docMkLst>
        <pc:docMk/>
      </pc:docMkLst>
      <pc:sldChg chg="addSp modSp add mod addCm">
        <pc:chgData name="Petinos, John (NYSERDA)" userId="505630aa-af29-46c6-b4ec-874a04dcf037" providerId="ADAL" clId="{34F4C28D-1875-4F71-9C66-43DCE8FAA72C}" dt="2024-09-19T20:39:20.826" v="103" actId="20577"/>
        <pc:sldMkLst>
          <pc:docMk/>
          <pc:sldMk cId="817492082" sldId="291"/>
        </pc:sldMkLst>
        <pc:spChg chg="mod">
          <ac:chgData name="Petinos, John (NYSERDA)" userId="505630aa-af29-46c6-b4ec-874a04dcf037" providerId="ADAL" clId="{34F4C28D-1875-4F71-9C66-43DCE8FAA72C}" dt="2024-09-19T20:39:20.826" v="103" actId="20577"/>
          <ac:spMkLst>
            <pc:docMk/>
            <pc:sldMk cId="817492082" sldId="291"/>
            <ac:spMk id="2" creationId="{1D2FE4DD-EBD7-1770-0304-3DFC2FD79FAE}"/>
          </ac:spMkLst>
        </pc:spChg>
        <pc:spChg chg="add mod">
          <ac:chgData name="Petinos, John (NYSERDA)" userId="505630aa-af29-46c6-b4ec-874a04dcf037" providerId="ADAL" clId="{34F4C28D-1875-4F71-9C66-43DCE8FAA72C}" dt="2024-09-19T19:47:36.983" v="61"/>
          <ac:spMkLst>
            <pc:docMk/>
            <pc:sldMk cId="817492082" sldId="291"/>
            <ac:spMk id="3" creationId="{A512BE43-1A86-CB4A-160A-23E290E7378D}"/>
          </ac:spMkLst>
        </pc:spChg>
        <pc:graphicFrameChg chg="mod modGraphic">
          <ac:chgData name="Petinos, John (NYSERDA)" userId="505630aa-af29-46c6-b4ec-874a04dcf037" providerId="ADAL" clId="{34F4C28D-1875-4F71-9C66-43DCE8FAA72C}" dt="2024-09-19T19:57:48.587" v="101" actId="20577"/>
          <ac:graphicFrameMkLst>
            <pc:docMk/>
            <pc:sldMk cId="817492082" sldId="291"/>
            <ac:graphicFrameMk id="5" creationId="{74144EC2-5C3A-024D-A7E7-712065E4D776}"/>
          </ac:graphicFrameMkLst>
        </pc:graphicFrameChg>
        <pc:extLst>
          <p:ext xmlns:p="http://schemas.openxmlformats.org/presentationml/2006/main" uri="{D6D511B9-2390-475A-947B-AFAB55BFBCF1}">
            <pc226:cmChg xmlns:pc226="http://schemas.microsoft.com/office/powerpoint/2022/06/main/command" chg="add">
              <pc226:chgData name="Petinos, John (NYSERDA)" userId="505630aa-af29-46c6-b4ec-874a04dcf037" providerId="ADAL" clId="{34F4C28D-1875-4F71-9C66-43DCE8FAA72C}" dt="2024-09-19T20:00:35.278" v="102"/>
              <pc2:cmMkLst xmlns:pc2="http://schemas.microsoft.com/office/powerpoint/2019/9/main/command">
                <pc:docMk/>
                <pc:sldMk cId="817492082" sldId="291"/>
                <pc2:cmMk id="{0466E92F-565A-4AF6-B0E4-8AD786E7FF6A}"/>
              </pc2:cmMkLst>
            </pc226:cmChg>
            <pc226:cmChg xmlns:pc226="http://schemas.microsoft.com/office/powerpoint/2022/06/main/command" chg="add">
              <pc226:chgData name="Petinos, John (NYSERDA)" userId="505630aa-af29-46c6-b4ec-874a04dcf037" providerId="ADAL" clId="{34F4C28D-1875-4F71-9C66-43DCE8FAA72C}" dt="2024-09-19T19:47:19.610" v="60"/>
              <pc2:cmMkLst xmlns:pc2="http://schemas.microsoft.com/office/powerpoint/2019/9/main/command">
                <pc:docMk/>
                <pc:sldMk cId="817492082" sldId="291"/>
                <pc2:cmMk id="{EFFF108B-918B-4171-8117-775B53F845FC}"/>
              </pc2:cmMkLst>
            </pc226:cmChg>
          </p:ext>
        </pc:extLst>
      </pc:sldChg>
      <pc:sldChg chg="addSp modSp add del mod ord">
        <pc:chgData name="Petinos, John (NYSERDA)" userId="505630aa-af29-46c6-b4ec-874a04dcf037" providerId="ADAL" clId="{34F4C28D-1875-4F71-9C66-43DCE8FAA72C}" dt="2024-09-19T20:49:16.903" v="162"/>
        <pc:sldMkLst>
          <pc:docMk/>
          <pc:sldMk cId="3842120280" sldId="292"/>
        </pc:sldMkLst>
        <pc:spChg chg="mod">
          <ac:chgData name="Petinos, John (NYSERDA)" userId="505630aa-af29-46c6-b4ec-874a04dcf037" providerId="ADAL" clId="{34F4C28D-1875-4F71-9C66-43DCE8FAA72C}" dt="2024-09-19T20:44:47.844" v="141" actId="113"/>
          <ac:spMkLst>
            <pc:docMk/>
            <pc:sldMk cId="3842120280" sldId="292"/>
            <ac:spMk id="2" creationId="{6F45E49D-F173-2B98-0952-0999E20EAA75}"/>
          </ac:spMkLst>
        </pc:spChg>
        <pc:spChg chg="add mod">
          <ac:chgData name="Petinos, John (NYSERDA)" userId="505630aa-af29-46c6-b4ec-874a04dcf037" providerId="ADAL" clId="{34F4C28D-1875-4F71-9C66-43DCE8FAA72C}" dt="2024-09-19T20:49:16.903" v="162"/>
          <ac:spMkLst>
            <pc:docMk/>
            <pc:sldMk cId="3842120280" sldId="292"/>
            <ac:spMk id="3" creationId="{7C607394-2F14-6FEB-00D4-FB42CDC72DDB}"/>
          </ac:spMkLst>
        </pc:spChg>
        <pc:graphicFrameChg chg="mod">
          <ac:chgData name="Petinos, John (NYSERDA)" userId="505630aa-af29-46c6-b4ec-874a04dcf037" providerId="ADAL" clId="{34F4C28D-1875-4F71-9C66-43DCE8FAA72C}" dt="2024-09-19T20:48:24.997" v="159"/>
          <ac:graphicFrameMkLst>
            <pc:docMk/>
            <pc:sldMk cId="3842120280" sldId="292"/>
            <ac:graphicFrameMk id="7" creationId="{65AF61CE-D29C-D976-3F2E-27CD24A62652}"/>
          </ac:graphicFrameMkLst>
        </pc:graphicFrameChg>
        <pc:graphicFrameChg chg="mod">
          <ac:chgData name="Petinos, John (NYSERDA)" userId="505630aa-af29-46c6-b4ec-874a04dcf037" providerId="ADAL" clId="{34F4C28D-1875-4F71-9C66-43DCE8FAA72C}" dt="2024-09-19T20:46:10.598" v="153" actId="20577"/>
          <ac:graphicFrameMkLst>
            <pc:docMk/>
            <pc:sldMk cId="3842120280" sldId="292"/>
            <ac:graphicFrameMk id="8" creationId="{E685ACB5-8892-ED06-4086-C68B43E7635D}"/>
          </ac:graphicFrameMkLst>
        </pc:graphicFrameChg>
      </pc:sldChg>
      <pc:sldChg chg="modSp mod">
        <pc:chgData name="Petinos, John (NYSERDA)" userId="505630aa-af29-46c6-b4ec-874a04dcf037" providerId="ADAL" clId="{34F4C28D-1875-4F71-9C66-43DCE8FAA72C}" dt="2024-09-23T13:39:50.691" v="168" actId="20577"/>
        <pc:sldMkLst>
          <pc:docMk/>
          <pc:sldMk cId="2048333373" sldId="352"/>
        </pc:sldMkLst>
        <pc:spChg chg="mod">
          <ac:chgData name="Petinos, John (NYSERDA)" userId="505630aa-af29-46c6-b4ec-874a04dcf037" providerId="ADAL" clId="{34F4C28D-1875-4F71-9C66-43DCE8FAA72C}" dt="2024-09-23T13:39:50.691" v="168" actId="20577"/>
          <ac:spMkLst>
            <pc:docMk/>
            <pc:sldMk cId="2048333373" sldId="352"/>
            <ac:spMk id="7" creationId="{4559C3C0-56B8-9143-B066-93EF2EB9ED98}"/>
          </ac:spMkLst>
        </pc:spChg>
      </pc:sldChg>
      <pc:sldChg chg="modSp mod">
        <pc:chgData name="Petinos, John (NYSERDA)" userId="505630aa-af29-46c6-b4ec-874a04dcf037" providerId="ADAL" clId="{34F4C28D-1875-4F71-9C66-43DCE8FAA72C}" dt="2024-09-23T13:37:54.245" v="167" actId="20577"/>
        <pc:sldMkLst>
          <pc:docMk/>
          <pc:sldMk cId="4198823646" sldId="110558"/>
        </pc:sldMkLst>
        <pc:spChg chg="mod">
          <ac:chgData name="Petinos, John (NYSERDA)" userId="505630aa-af29-46c6-b4ec-874a04dcf037" providerId="ADAL" clId="{34F4C28D-1875-4F71-9C66-43DCE8FAA72C}" dt="2024-09-23T13:37:54.245" v="167" actId="20577"/>
          <ac:spMkLst>
            <pc:docMk/>
            <pc:sldMk cId="4198823646" sldId="110558"/>
            <ac:spMk id="9" creationId="{5F7A2F25-75E2-4D38-ACAD-F2635B81E3C4}"/>
          </ac:spMkLst>
        </pc:spChg>
      </pc:sldChg>
      <pc:sldChg chg="delCm">
        <pc:chgData name="Petinos, John (NYSERDA)" userId="505630aa-af29-46c6-b4ec-874a04dcf037" providerId="ADAL" clId="{34F4C28D-1875-4F71-9C66-43DCE8FAA72C}" dt="2024-09-23T14:24:55.104" v="189"/>
        <pc:sldMkLst>
          <pc:docMk/>
          <pc:sldMk cId="489104423" sldId="110593"/>
        </pc:sldMkLst>
        <pc:extLst>
          <p:ext xmlns:p="http://schemas.openxmlformats.org/presentationml/2006/main" uri="{D6D511B9-2390-475A-947B-AFAB55BFBCF1}">
            <pc226:cmChg xmlns:pc226="http://schemas.microsoft.com/office/powerpoint/2022/06/main/command" chg="del">
              <pc226:chgData name="Petinos, John (NYSERDA)" userId="505630aa-af29-46c6-b4ec-874a04dcf037" providerId="ADAL" clId="{34F4C28D-1875-4F71-9C66-43DCE8FAA72C}" dt="2024-09-23T14:24:55.104" v="189"/>
              <pc2:cmMkLst xmlns:pc2="http://schemas.microsoft.com/office/powerpoint/2019/9/main/command">
                <pc:docMk/>
                <pc:sldMk cId="489104423" sldId="110593"/>
                <pc2:cmMk id="{64BE1F7A-6473-440D-ACCE-4F6E858F8E1F}"/>
              </pc2:cmMkLst>
            </pc226:cmChg>
          </p:ext>
        </pc:extLst>
      </pc:sldChg>
      <pc:sldChg chg="modSp mod">
        <pc:chgData name="Petinos, John (NYSERDA)" userId="505630aa-af29-46c6-b4ec-874a04dcf037" providerId="ADAL" clId="{34F4C28D-1875-4F71-9C66-43DCE8FAA72C}" dt="2024-09-23T13:42:17.815" v="174" actId="20577"/>
        <pc:sldMkLst>
          <pc:docMk/>
          <pc:sldMk cId="3147138289" sldId="110598"/>
        </pc:sldMkLst>
        <pc:spChg chg="mod">
          <ac:chgData name="Petinos, John (NYSERDA)" userId="505630aa-af29-46c6-b4ec-874a04dcf037" providerId="ADAL" clId="{34F4C28D-1875-4F71-9C66-43DCE8FAA72C}" dt="2024-09-23T13:42:17.815" v="174" actId="20577"/>
          <ac:spMkLst>
            <pc:docMk/>
            <pc:sldMk cId="3147138289" sldId="110598"/>
            <ac:spMk id="6" creationId="{BB3E8FF8-B590-4458-85BD-4E4798209014}"/>
          </ac:spMkLst>
        </pc:spChg>
      </pc:sldChg>
      <pc:sldChg chg="modSp mod addCm delCm modCm">
        <pc:chgData name="Petinos, John (NYSERDA)" userId="505630aa-af29-46c6-b4ec-874a04dcf037" providerId="ADAL" clId="{34F4C28D-1875-4F71-9C66-43DCE8FAA72C}" dt="2024-09-23T14:50:49.449" v="270"/>
        <pc:sldMkLst>
          <pc:docMk/>
          <pc:sldMk cId="3874388535" sldId="110600"/>
        </pc:sldMkLst>
        <pc:spChg chg="mod">
          <ac:chgData name="Petinos, John (NYSERDA)" userId="505630aa-af29-46c6-b4ec-874a04dcf037" providerId="ADAL" clId="{34F4C28D-1875-4F71-9C66-43DCE8FAA72C}" dt="2024-09-19T16:37:43.402" v="14" actId="20577"/>
          <ac:spMkLst>
            <pc:docMk/>
            <pc:sldMk cId="3874388535" sldId="110600"/>
            <ac:spMk id="4" creationId="{5BDE6EC8-A60B-F481-44CF-072856ADE871}"/>
          </ac:spMkLst>
        </pc:spChg>
        <pc:extLst>
          <p:ext xmlns:p="http://schemas.openxmlformats.org/presentationml/2006/main" uri="{D6D511B9-2390-475A-947B-AFAB55BFBCF1}">
            <pc226:cmChg xmlns:pc226="http://schemas.microsoft.com/office/powerpoint/2022/06/main/command" chg="add del mod">
              <pc226:chgData name="Petinos, John (NYSERDA)" userId="505630aa-af29-46c6-b4ec-874a04dcf037" providerId="ADAL" clId="{34F4C28D-1875-4F71-9C66-43DCE8FAA72C}" dt="2024-09-23T14:50:47.666" v="268"/>
              <pc2:cmMkLst xmlns:pc2="http://schemas.microsoft.com/office/powerpoint/2019/9/main/command">
                <pc:docMk/>
                <pc:sldMk cId="3874388535" sldId="110600"/>
                <pc2:cmMk id="{0CEF6A50-374A-4673-B794-0F63A9A8F3A0}"/>
              </pc2:cmMkLst>
            </pc226:cmChg>
            <pc226:cmChg xmlns:pc226="http://schemas.microsoft.com/office/powerpoint/2022/06/main/command" chg="add del mod">
              <pc226:chgData name="Petinos, John (NYSERDA)" userId="505630aa-af29-46c6-b4ec-874a04dcf037" providerId="ADAL" clId="{34F4C28D-1875-4F71-9C66-43DCE8FAA72C}" dt="2024-09-23T14:50:44.806" v="266"/>
              <pc2:cmMkLst xmlns:pc2="http://schemas.microsoft.com/office/powerpoint/2019/9/main/command">
                <pc:docMk/>
                <pc:sldMk cId="3874388535" sldId="110600"/>
                <pc2:cmMk id="{4281AD58-E98B-406A-A4A1-FAEA5F370325}"/>
              </pc2:cmMkLst>
            </pc226:cmChg>
            <pc226:cmChg xmlns:pc226="http://schemas.microsoft.com/office/powerpoint/2022/06/main/command" chg="add del">
              <pc226:chgData name="Petinos, John (NYSERDA)" userId="505630aa-af29-46c6-b4ec-874a04dcf037" providerId="ADAL" clId="{34F4C28D-1875-4F71-9C66-43DCE8FAA72C}" dt="2024-09-23T14:50:49.449" v="270"/>
              <pc2:cmMkLst xmlns:pc2="http://schemas.microsoft.com/office/powerpoint/2019/9/main/command">
                <pc:docMk/>
                <pc:sldMk cId="3874388535" sldId="110600"/>
                <pc2:cmMk id="{F97E8785-E811-4F11-8D1D-36A0AEB49B40}"/>
              </pc2:cmMkLst>
            </pc226:cmChg>
            <pc226:cmChg xmlns:pc226="http://schemas.microsoft.com/office/powerpoint/2022/06/main/command" chg="add del mod">
              <pc226:chgData name="Petinos, John (NYSERDA)" userId="505630aa-af29-46c6-b4ec-874a04dcf037" providerId="ADAL" clId="{34F4C28D-1875-4F71-9C66-43DCE8FAA72C}" dt="2024-09-23T14:50:46.390" v="267"/>
              <pc2:cmMkLst xmlns:pc2="http://schemas.microsoft.com/office/powerpoint/2019/9/main/command">
                <pc:docMk/>
                <pc:sldMk cId="3874388535" sldId="110600"/>
                <pc2:cmMk id="{83CCC0A5-38FC-4903-8041-7DC41BEA2911}"/>
              </pc2:cmMkLst>
            </pc226:cmChg>
            <pc226:cmChg xmlns:pc226="http://schemas.microsoft.com/office/powerpoint/2022/06/main/command" chg="add del mod">
              <pc226:chgData name="Petinos, John (NYSERDA)" userId="505630aa-af29-46c6-b4ec-874a04dcf037" providerId="ADAL" clId="{34F4C28D-1875-4F71-9C66-43DCE8FAA72C}" dt="2024-09-23T14:50:48.561" v="269"/>
              <pc2:cmMkLst xmlns:pc2="http://schemas.microsoft.com/office/powerpoint/2019/9/main/command">
                <pc:docMk/>
                <pc:sldMk cId="3874388535" sldId="110600"/>
                <pc2:cmMk id="{43B5C7CC-1A69-4315-B925-3242E1486EBA}"/>
              </pc2:cmMkLst>
            </pc226:cmChg>
          </p:ext>
        </pc:extLst>
      </pc:sldChg>
      <pc:sldChg chg="modSp mod delCm">
        <pc:chgData name="Petinos, John (NYSERDA)" userId="505630aa-af29-46c6-b4ec-874a04dcf037" providerId="ADAL" clId="{34F4C28D-1875-4F71-9C66-43DCE8FAA72C}" dt="2024-09-23T13:47:33.842" v="182" actId="20577"/>
        <pc:sldMkLst>
          <pc:docMk/>
          <pc:sldMk cId="2255411225" sldId="110602"/>
        </pc:sldMkLst>
        <pc:spChg chg="mod">
          <ac:chgData name="Petinos, John (NYSERDA)" userId="505630aa-af29-46c6-b4ec-874a04dcf037" providerId="ADAL" clId="{34F4C28D-1875-4F71-9C66-43DCE8FAA72C}" dt="2024-09-23T13:47:33.842" v="182" actId="20577"/>
          <ac:spMkLst>
            <pc:docMk/>
            <pc:sldMk cId="2255411225" sldId="110602"/>
            <ac:spMk id="2" creationId="{93488F2D-C67C-574A-925D-A9B5ECD77394}"/>
          </ac:spMkLst>
        </pc:spChg>
        <pc:extLst>
          <p:ext xmlns:p="http://schemas.openxmlformats.org/presentationml/2006/main" uri="{D6D511B9-2390-475A-947B-AFAB55BFBCF1}">
            <pc226:cmChg xmlns:pc226="http://schemas.microsoft.com/office/powerpoint/2022/06/main/command" chg="del">
              <pc226:chgData name="Petinos, John (NYSERDA)" userId="505630aa-af29-46c6-b4ec-874a04dcf037" providerId="ADAL" clId="{34F4C28D-1875-4F71-9C66-43DCE8FAA72C}" dt="2024-09-23T13:47:20.012" v="177"/>
              <pc2:cmMkLst xmlns:pc2="http://schemas.microsoft.com/office/powerpoint/2019/9/main/command">
                <pc:docMk/>
                <pc:sldMk cId="2255411225" sldId="110602"/>
                <pc2:cmMk id="{5ECE2EB3-A364-449C-AAAE-12966F4D2DB5}"/>
              </pc2:cmMkLst>
            </pc226:cmChg>
          </p:ext>
        </pc:extLst>
      </pc:sldChg>
      <pc:sldChg chg="modSp mod">
        <pc:chgData name="Petinos, John (NYSERDA)" userId="505630aa-af29-46c6-b4ec-874a04dcf037" providerId="ADAL" clId="{34F4C28D-1875-4F71-9C66-43DCE8FAA72C}" dt="2024-09-23T13:47:08.164" v="176" actId="20577"/>
        <pc:sldMkLst>
          <pc:docMk/>
          <pc:sldMk cId="3108000947" sldId="110605"/>
        </pc:sldMkLst>
        <pc:spChg chg="mod">
          <ac:chgData name="Petinos, John (NYSERDA)" userId="505630aa-af29-46c6-b4ec-874a04dcf037" providerId="ADAL" clId="{34F4C28D-1875-4F71-9C66-43DCE8FAA72C}" dt="2024-09-23T13:47:08.164" v="176" actId="20577"/>
          <ac:spMkLst>
            <pc:docMk/>
            <pc:sldMk cId="3108000947" sldId="110605"/>
            <ac:spMk id="6" creationId="{BB3E8FF8-B590-4458-85BD-4E4798209014}"/>
          </ac:spMkLst>
        </pc:spChg>
      </pc:sldChg>
      <pc:sldChg chg="delCm">
        <pc:chgData name="Petinos, John (NYSERDA)" userId="505630aa-af29-46c6-b4ec-874a04dcf037" providerId="ADAL" clId="{34F4C28D-1875-4F71-9C66-43DCE8FAA72C}" dt="2024-09-23T13:40:25.167" v="170"/>
        <pc:sldMkLst>
          <pc:docMk/>
          <pc:sldMk cId="3094943719" sldId="110607"/>
        </pc:sldMkLst>
        <pc:extLst>
          <p:ext xmlns:p="http://schemas.openxmlformats.org/presentationml/2006/main" uri="{D6D511B9-2390-475A-947B-AFAB55BFBCF1}">
            <pc226:cmChg xmlns:pc226="http://schemas.microsoft.com/office/powerpoint/2022/06/main/command" chg="del">
              <pc226:chgData name="Petinos, John (NYSERDA)" userId="505630aa-af29-46c6-b4ec-874a04dcf037" providerId="ADAL" clId="{34F4C28D-1875-4F71-9C66-43DCE8FAA72C}" dt="2024-09-23T13:40:21.889" v="169"/>
              <pc2:cmMkLst xmlns:pc2="http://schemas.microsoft.com/office/powerpoint/2019/9/main/command">
                <pc:docMk/>
                <pc:sldMk cId="3094943719" sldId="110607"/>
                <pc2:cmMk id="{2F05163D-117F-4139-90CF-C1BFEB1CEA89}"/>
              </pc2:cmMkLst>
            </pc226:cmChg>
            <pc226:cmChg xmlns:pc226="http://schemas.microsoft.com/office/powerpoint/2022/06/main/command" chg="del">
              <pc226:chgData name="Petinos, John (NYSERDA)" userId="505630aa-af29-46c6-b4ec-874a04dcf037" providerId="ADAL" clId="{34F4C28D-1875-4F71-9C66-43DCE8FAA72C}" dt="2024-09-23T13:40:25.167" v="170"/>
              <pc2:cmMkLst xmlns:pc2="http://schemas.microsoft.com/office/powerpoint/2019/9/main/command">
                <pc:docMk/>
                <pc:sldMk cId="3094943719" sldId="110607"/>
                <pc2:cmMk id="{58583E63-B8A0-4089-A1B7-31FC38C9780A}"/>
              </pc2:cmMkLst>
            </pc226:cmChg>
          </p:ext>
        </pc:extLst>
      </pc:sldChg>
      <pc:sldChg chg="delCm">
        <pc:chgData name="Petinos, John (NYSERDA)" userId="505630aa-af29-46c6-b4ec-874a04dcf037" providerId="ADAL" clId="{34F4C28D-1875-4F71-9C66-43DCE8FAA72C}" dt="2024-09-23T14:51:15.393" v="278"/>
        <pc:sldMkLst>
          <pc:docMk/>
          <pc:sldMk cId="1037451542" sldId="110608"/>
        </pc:sldMkLst>
        <pc:extLst>
          <p:ext xmlns:p="http://schemas.openxmlformats.org/presentationml/2006/main" uri="{D6D511B9-2390-475A-947B-AFAB55BFBCF1}">
            <pc226:cmChg xmlns:pc226="http://schemas.microsoft.com/office/powerpoint/2022/06/main/command" chg="del">
              <pc226:chgData name="Petinos, John (NYSERDA)" userId="505630aa-af29-46c6-b4ec-874a04dcf037" providerId="ADAL" clId="{34F4C28D-1875-4F71-9C66-43DCE8FAA72C}" dt="2024-09-23T14:51:15.393" v="278"/>
              <pc2:cmMkLst xmlns:pc2="http://schemas.microsoft.com/office/powerpoint/2019/9/main/command">
                <pc:docMk/>
                <pc:sldMk cId="1037451542" sldId="110608"/>
                <pc2:cmMk id="{2311CC09-B6BD-4190-98ED-A33C27514121}"/>
              </pc2:cmMkLst>
            </pc226:cmChg>
          </p:ext>
        </pc:extLst>
      </pc:sldChg>
      <pc:sldChg chg="modSp mod addCm delCm modCm">
        <pc:chgData name="Petinos, John (NYSERDA)" userId="505630aa-af29-46c6-b4ec-874a04dcf037" providerId="ADAL" clId="{34F4C28D-1875-4F71-9C66-43DCE8FAA72C}" dt="2024-09-23T14:51:00.259" v="276"/>
        <pc:sldMkLst>
          <pc:docMk/>
          <pc:sldMk cId="3796353660" sldId="110609"/>
        </pc:sldMkLst>
        <pc:spChg chg="mod">
          <ac:chgData name="Petinos, John (NYSERDA)" userId="505630aa-af29-46c6-b4ec-874a04dcf037" providerId="ADAL" clId="{34F4C28D-1875-4F71-9C66-43DCE8FAA72C}" dt="2024-09-23T14:39:49.983" v="245" actId="20577"/>
          <ac:spMkLst>
            <pc:docMk/>
            <pc:sldMk cId="3796353660" sldId="110609"/>
            <ac:spMk id="4" creationId="{5BDE6EC8-A60B-F481-44CF-072856ADE871}"/>
          </ac:spMkLst>
        </pc:spChg>
        <pc:extLst>
          <p:ext xmlns:p="http://schemas.openxmlformats.org/presentationml/2006/main" uri="{D6D511B9-2390-475A-947B-AFAB55BFBCF1}">
            <pc226:cmChg xmlns:pc226="http://schemas.microsoft.com/office/powerpoint/2022/06/main/command" chg="del mod">
              <pc226:chgData name="Petinos, John (NYSERDA)" userId="505630aa-af29-46c6-b4ec-874a04dcf037" providerId="ADAL" clId="{34F4C28D-1875-4F71-9C66-43DCE8FAA72C}" dt="2024-09-23T14:50:59.350" v="275"/>
              <pc2:cmMkLst xmlns:pc2="http://schemas.microsoft.com/office/powerpoint/2019/9/main/command">
                <pc:docMk/>
                <pc:sldMk cId="3796353660" sldId="110609"/>
                <pc2:cmMk id="{B5975A0D-FE99-44AA-BB68-1587B7791B08}"/>
              </pc2:cmMkLst>
            </pc226:cmChg>
            <pc226:cmChg xmlns:pc226="http://schemas.microsoft.com/office/powerpoint/2022/06/main/command" chg="del mod">
              <pc226:chgData name="Petinos, John (NYSERDA)" userId="505630aa-af29-46c6-b4ec-874a04dcf037" providerId="ADAL" clId="{34F4C28D-1875-4F71-9C66-43DCE8FAA72C}" dt="2024-09-23T14:50:58.492" v="274"/>
              <pc2:cmMkLst xmlns:pc2="http://schemas.microsoft.com/office/powerpoint/2019/9/main/command">
                <pc:docMk/>
                <pc:sldMk cId="3796353660" sldId="110609"/>
                <pc2:cmMk id="{38DC292F-F9F7-4CE9-AA2B-E8F629FC137E}"/>
              </pc2:cmMkLst>
            </pc226:cmChg>
            <pc226:cmChg xmlns:pc226="http://schemas.microsoft.com/office/powerpoint/2022/06/main/command" chg="add del">
              <pc226:chgData name="Petinos, John (NYSERDA)" userId="505630aa-af29-46c6-b4ec-874a04dcf037" providerId="ADAL" clId="{34F4C28D-1875-4F71-9C66-43DCE8FAA72C}" dt="2024-09-23T14:51:00.259" v="276"/>
              <pc2:cmMkLst xmlns:pc2="http://schemas.microsoft.com/office/powerpoint/2019/9/main/command">
                <pc:docMk/>
                <pc:sldMk cId="3796353660" sldId="110609"/>
                <pc2:cmMk id="{44BB4E3B-57E3-48BC-B55D-DFE340E41EE5}"/>
              </pc2:cmMkLst>
            </pc226:cmChg>
          </p:ext>
        </pc:extLst>
      </pc:sldChg>
      <pc:sldChg chg="modSp mod delCm modCm">
        <pc:chgData name="Petinos, John (NYSERDA)" userId="505630aa-af29-46c6-b4ec-874a04dcf037" providerId="ADAL" clId="{34F4C28D-1875-4F71-9C66-43DCE8FAA72C}" dt="2024-09-23T14:50:54.567" v="273"/>
        <pc:sldMkLst>
          <pc:docMk/>
          <pc:sldMk cId="2354779106" sldId="110610"/>
        </pc:sldMkLst>
        <pc:spChg chg="mod">
          <ac:chgData name="Petinos, John (NYSERDA)" userId="505630aa-af29-46c6-b4ec-874a04dcf037" providerId="ADAL" clId="{34F4C28D-1875-4F71-9C66-43DCE8FAA72C}" dt="2024-09-23T14:38:42.478" v="230" actId="20577"/>
          <ac:spMkLst>
            <pc:docMk/>
            <pc:sldMk cId="2354779106" sldId="110610"/>
            <ac:spMk id="4" creationId="{5BDE6EC8-A60B-F481-44CF-072856ADE871}"/>
          </ac:spMkLst>
        </pc:spChg>
        <pc:extLst>
          <p:ext xmlns:p="http://schemas.openxmlformats.org/presentationml/2006/main" uri="{D6D511B9-2390-475A-947B-AFAB55BFBCF1}">
            <pc226:cmChg xmlns:pc226="http://schemas.microsoft.com/office/powerpoint/2022/06/main/command" chg="del mod">
              <pc226:chgData name="Petinos, John (NYSERDA)" userId="505630aa-af29-46c6-b4ec-874a04dcf037" providerId="ADAL" clId="{34F4C28D-1875-4F71-9C66-43DCE8FAA72C}" dt="2024-09-23T14:50:54.567" v="273"/>
              <pc2:cmMkLst xmlns:pc2="http://schemas.microsoft.com/office/powerpoint/2019/9/main/command">
                <pc:docMk/>
                <pc:sldMk cId="2354779106" sldId="110610"/>
                <pc2:cmMk id="{064B6E1F-67EB-473B-88FF-156B2481F45C}"/>
              </pc2:cmMkLst>
            </pc226:cmChg>
            <pc226:cmChg xmlns:pc226="http://schemas.microsoft.com/office/powerpoint/2022/06/main/command" chg="del mod">
              <pc226:chgData name="Petinos, John (NYSERDA)" userId="505630aa-af29-46c6-b4ec-874a04dcf037" providerId="ADAL" clId="{34F4C28D-1875-4F71-9C66-43DCE8FAA72C}" dt="2024-09-23T14:50:53.878" v="272"/>
              <pc2:cmMkLst xmlns:pc2="http://schemas.microsoft.com/office/powerpoint/2019/9/main/command">
                <pc:docMk/>
                <pc:sldMk cId="2354779106" sldId="110610"/>
                <pc2:cmMk id="{B7B2A95B-E7D3-46FA-BF99-5C1E955F1ADD}"/>
              </pc2:cmMkLst>
            </pc226:cmChg>
            <pc226:cmChg xmlns:pc226="http://schemas.microsoft.com/office/powerpoint/2022/06/main/command" chg="del mod">
              <pc226:chgData name="Petinos, John (NYSERDA)" userId="505630aa-af29-46c6-b4ec-874a04dcf037" providerId="ADAL" clId="{34F4C28D-1875-4F71-9C66-43DCE8FAA72C}" dt="2024-09-23T14:50:53.106" v="271"/>
              <pc2:cmMkLst xmlns:pc2="http://schemas.microsoft.com/office/powerpoint/2019/9/main/command">
                <pc:docMk/>
                <pc:sldMk cId="2354779106" sldId="110610"/>
                <pc2:cmMk id="{64EC6675-DC0A-4DBF-9F3F-BB39C875FFF9}"/>
              </pc2:cmMkLst>
            </pc226:cmChg>
          </p:ext>
        </pc:extLst>
      </pc:sldChg>
      <pc:sldChg chg="modSp mod">
        <pc:chgData name="Petinos, John (NYSERDA)" userId="505630aa-af29-46c6-b4ec-874a04dcf037" providerId="ADAL" clId="{34F4C28D-1875-4F71-9C66-43DCE8FAA72C}" dt="2024-09-23T14:29:15.700" v="194" actId="20577"/>
        <pc:sldMkLst>
          <pc:docMk/>
          <pc:sldMk cId="3203254870" sldId="110611"/>
        </pc:sldMkLst>
        <pc:spChg chg="mod">
          <ac:chgData name="Petinos, John (NYSERDA)" userId="505630aa-af29-46c6-b4ec-874a04dcf037" providerId="ADAL" clId="{34F4C28D-1875-4F71-9C66-43DCE8FAA72C}" dt="2024-09-23T14:29:15.700" v="194" actId="20577"/>
          <ac:spMkLst>
            <pc:docMk/>
            <pc:sldMk cId="3203254870" sldId="110611"/>
            <ac:spMk id="2" creationId="{93488F2D-C67C-574A-925D-A9B5ECD77394}"/>
          </ac:spMkLst>
        </pc:spChg>
      </pc:sldChg>
      <pc:sldChg chg="modSp mod">
        <pc:chgData name="Petinos, John (NYSERDA)" userId="505630aa-af29-46c6-b4ec-874a04dcf037" providerId="ADAL" clId="{34F4C28D-1875-4F71-9C66-43DCE8FAA72C}" dt="2024-09-23T14:31:52.071" v="199" actId="20577"/>
        <pc:sldMkLst>
          <pc:docMk/>
          <pc:sldMk cId="661333905" sldId="110612"/>
        </pc:sldMkLst>
        <pc:spChg chg="mod">
          <ac:chgData name="Petinos, John (NYSERDA)" userId="505630aa-af29-46c6-b4ec-874a04dcf037" providerId="ADAL" clId="{34F4C28D-1875-4F71-9C66-43DCE8FAA72C}" dt="2024-09-23T14:31:52.071" v="199" actId="20577"/>
          <ac:spMkLst>
            <pc:docMk/>
            <pc:sldMk cId="661333905" sldId="110612"/>
            <ac:spMk id="2" creationId="{93488F2D-C67C-574A-925D-A9B5ECD77394}"/>
          </ac:spMkLst>
        </pc:spChg>
      </pc:sldChg>
      <pc:sldChg chg="modSp mod delCm modCm">
        <pc:chgData name="Petinos, John (NYSERDA)" userId="505630aa-af29-46c6-b4ec-874a04dcf037" providerId="ADAL" clId="{34F4C28D-1875-4F71-9C66-43DCE8FAA72C}" dt="2024-09-23T14:51:09.983" v="277"/>
        <pc:sldMkLst>
          <pc:docMk/>
          <pc:sldMk cId="2446682708" sldId="110613"/>
        </pc:sldMkLst>
        <pc:spChg chg="mod">
          <ac:chgData name="Petinos, John (NYSERDA)" userId="505630aa-af29-46c6-b4ec-874a04dcf037" providerId="ADAL" clId="{34F4C28D-1875-4F71-9C66-43DCE8FAA72C}" dt="2024-09-23T14:31:57.347" v="204" actId="20577"/>
          <ac:spMkLst>
            <pc:docMk/>
            <pc:sldMk cId="2446682708" sldId="110613"/>
            <ac:spMk id="2" creationId="{93488F2D-C67C-574A-925D-A9B5ECD77394}"/>
          </ac:spMkLst>
        </pc:spChg>
        <pc:extLst>
          <p:ext xmlns:p="http://schemas.openxmlformats.org/presentationml/2006/main" uri="{D6D511B9-2390-475A-947B-AFAB55BFBCF1}">
            <pc226:cmChg xmlns:pc226="http://schemas.microsoft.com/office/powerpoint/2022/06/main/command" chg="del mod">
              <pc226:chgData name="Petinos, John (NYSERDA)" userId="505630aa-af29-46c6-b4ec-874a04dcf037" providerId="ADAL" clId="{34F4C28D-1875-4F71-9C66-43DCE8FAA72C}" dt="2024-09-23T14:51:09.983" v="277"/>
              <pc2:cmMkLst xmlns:pc2="http://schemas.microsoft.com/office/powerpoint/2019/9/main/command">
                <pc:docMk/>
                <pc:sldMk cId="2446682708" sldId="110613"/>
                <pc2:cmMk id="{52028E12-4992-4AD5-88B6-7D796CF01CD7}"/>
              </pc2:cmMkLst>
            </pc226:cmChg>
          </p:ext>
        </pc:extLst>
      </pc:sldChg>
      <pc:sldChg chg="modSp mod addCm delCm">
        <pc:chgData name="Petinos, John (NYSERDA)" userId="505630aa-af29-46c6-b4ec-874a04dcf037" providerId="ADAL" clId="{34F4C28D-1875-4F71-9C66-43DCE8FAA72C}" dt="2024-09-23T14:50:31.431" v="264"/>
        <pc:sldMkLst>
          <pc:docMk/>
          <pc:sldMk cId="161332634" sldId="110614"/>
        </pc:sldMkLst>
        <pc:spChg chg="mod">
          <ac:chgData name="Petinos, John (NYSERDA)" userId="505630aa-af29-46c6-b4ec-874a04dcf037" providerId="ADAL" clId="{34F4C28D-1875-4F71-9C66-43DCE8FAA72C}" dt="2024-09-23T14:33:09.825" v="209" actId="20577"/>
          <ac:spMkLst>
            <pc:docMk/>
            <pc:sldMk cId="161332634" sldId="110614"/>
            <ac:spMk id="2" creationId="{93488F2D-C67C-574A-925D-A9B5ECD77394}"/>
          </ac:spMkLst>
        </pc:spChg>
        <pc:extLst>
          <p:ext xmlns:p="http://schemas.openxmlformats.org/presentationml/2006/main" uri="{D6D511B9-2390-475A-947B-AFAB55BFBCF1}">
            <pc226:cmChg xmlns:pc226="http://schemas.microsoft.com/office/powerpoint/2022/06/main/command" chg="add del">
              <pc226:chgData name="Petinos, John (NYSERDA)" userId="505630aa-af29-46c6-b4ec-874a04dcf037" providerId="ADAL" clId="{34F4C28D-1875-4F71-9C66-43DCE8FAA72C}" dt="2024-09-23T14:50:31.431" v="264"/>
              <pc2:cmMkLst xmlns:pc2="http://schemas.microsoft.com/office/powerpoint/2019/9/main/command">
                <pc:docMk/>
                <pc:sldMk cId="161332634" sldId="110614"/>
                <pc2:cmMk id="{F0E64C11-5226-47DB-923D-C91E17F88353}"/>
              </pc2:cmMkLst>
            </pc226:cmChg>
          </p:ext>
        </pc:extLst>
      </pc:sldChg>
      <pc:sldChg chg="modSp mod addCm delCm">
        <pc:chgData name="Petinos, John (NYSERDA)" userId="505630aa-af29-46c6-b4ec-874a04dcf037" providerId="ADAL" clId="{34F4C28D-1875-4F71-9C66-43DCE8FAA72C}" dt="2024-09-23T14:50:39.609" v="265"/>
        <pc:sldMkLst>
          <pc:docMk/>
          <pc:sldMk cId="541456482" sldId="110615"/>
        </pc:sldMkLst>
        <pc:spChg chg="mod">
          <ac:chgData name="Petinos, John (NYSERDA)" userId="505630aa-af29-46c6-b4ec-874a04dcf037" providerId="ADAL" clId="{34F4C28D-1875-4F71-9C66-43DCE8FAA72C}" dt="2024-09-23T14:35:36.972" v="214" actId="20577"/>
          <ac:spMkLst>
            <pc:docMk/>
            <pc:sldMk cId="541456482" sldId="110615"/>
            <ac:spMk id="2" creationId="{93488F2D-C67C-574A-925D-A9B5ECD77394}"/>
          </ac:spMkLst>
        </pc:spChg>
        <pc:extLst>
          <p:ext xmlns:p="http://schemas.openxmlformats.org/presentationml/2006/main" uri="{D6D511B9-2390-475A-947B-AFAB55BFBCF1}">
            <pc226:cmChg xmlns:pc226="http://schemas.microsoft.com/office/powerpoint/2022/06/main/command" chg="add del">
              <pc226:chgData name="Petinos, John (NYSERDA)" userId="505630aa-af29-46c6-b4ec-874a04dcf037" providerId="ADAL" clId="{34F4C28D-1875-4F71-9C66-43DCE8FAA72C}" dt="2024-09-23T14:50:39.609" v="265"/>
              <pc2:cmMkLst xmlns:pc2="http://schemas.microsoft.com/office/powerpoint/2019/9/main/command">
                <pc:docMk/>
                <pc:sldMk cId="541456482" sldId="110615"/>
                <pc2:cmMk id="{C170C1C1-BAFA-4367-8CE8-F74934C6F5F5}"/>
              </pc2:cmMkLst>
            </pc226:cmChg>
          </p:ext>
        </pc:extLst>
      </pc:sldChg>
      <pc:sldChg chg="modSp mod addCm delCm">
        <pc:chgData name="Petinos, John (NYSERDA)" userId="505630aa-af29-46c6-b4ec-874a04dcf037" providerId="ADAL" clId="{34F4C28D-1875-4F71-9C66-43DCE8FAA72C}" dt="2024-09-23T14:50:15.355" v="263" actId="20577"/>
        <pc:sldMkLst>
          <pc:docMk/>
          <pc:sldMk cId="2199262148" sldId="110617"/>
        </pc:sldMkLst>
        <pc:spChg chg="mod">
          <ac:chgData name="Petinos, John (NYSERDA)" userId="505630aa-af29-46c6-b4ec-874a04dcf037" providerId="ADAL" clId="{34F4C28D-1875-4F71-9C66-43DCE8FAA72C}" dt="2024-09-23T14:14:53.904" v="187" actId="20577"/>
          <ac:spMkLst>
            <pc:docMk/>
            <pc:sldMk cId="2199262148" sldId="110617"/>
            <ac:spMk id="2" creationId="{93488F2D-C67C-574A-925D-A9B5ECD77394}"/>
          </ac:spMkLst>
        </pc:spChg>
        <pc:spChg chg="mod">
          <ac:chgData name="Petinos, John (NYSERDA)" userId="505630aa-af29-46c6-b4ec-874a04dcf037" providerId="ADAL" clId="{34F4C28D-1875-4F71-9C66-43DCE8FAA72C}" dt="2024-09-23T14:50:15.355" v="263" actId="20577"/>
          <ac:spMkLst>
            <pc:docMk/>
            <pc:sldMk cId="2199262148" sldId="110617"/>
            <ac:spMk id="6" creationId="{BB3E8FF8-B590-4458-85BD-4E4798209014}"/>
          </ac:spMkLst>
        </pc:spChg>
        <pc:extLst>
          <p:ext xmlns:p="http://schemas.openxmlformats.org/presentationml/2006/main" uri="{D6D511B9-2390-475A-947B-AFAB55BFBCF1}">
            <pc226:cmChg xmlns:pc226="http://schemas.microsoft.com/office/powerpoint/2022/06/main/command" chg="add del">
              <pc226:chgData name="Petinos, John (NYSERDA)" userId="505630aa-af29-46c6-b4ec-874a04dcf037" providerId="ADAL" clId="{34F4C28D-1875-4F71-9C66-43DCE8FAA72C}" dt="2024-09-23T14:49:50.758" v="246"/>
              <pc2:cmMkLst xmlns:pc2="http://schemas.microsoft.com/office/powerpoint/2019/9/main/command">
                <pc:docMk/>
                <pc:sldMk cId="2199262148" sldId="110617"/>
                <pc2:cmMk id="{3969E8A4-986F-419C-8E76-95C3511D7523}"/>
              </pc2:cmMkLst>
            </pc226:cmChg>
          </p:ext>
        </pc:extLst>
      </pc:sldChg>
    </pc:docChg>
  </pc:docChgLst>
  <pc:docChgLst>
    <pc:chgData name="Mehta, Shyam N (NYSERDA)" userId="aa194fc9-f3d4-493d-b02b-813dcf8ca369" providerId="ADAL" clId="{B6FEA227-5863-4C2A-9050-F27AF940E091}"/>
    <pc:docChg chg="undo redo custSel addSld delSld modSld sldOrd">
      <pc:chgData name="Mehta, Shyam N (NYSERDA)" userId="aa194fc9-f3d4-493d-b02b-813dcf8ca369" providerId="ADAL" clId="{B6FEA227-5863-4C2A-9050-F27AF940E091}" dt="2024-09-24T13:47:39.679" v="10605" actId="6549"/>
      <pc:docMkLst>
        <pc:docMk/>
      </pc:docMkLst>
      <pc:sldChg chg="modSp mod">
        <pc:chgData name="Mehta, Shyam N (NYSERDA)" userId="aa194fc9-f3d4-493d-b02b-813dcf8ca369" providerId="ADAL" clId="{B6FEA227-5863-4C2A-9050-F27AF940E091}" dt="2024-09-12T15:22:44.815" v="115" actId="20577"/>
        <pc:sldMkLst>
          <pc:docMk/>
          <pc:sldMk cId="3951921140" sldId="269"/>
        </pc:sldMkLst>
        <pc:spChg chg="mod">
          <ac:chgData name="Mehta, Shyam N (NYSERDA)" userId="aa194fc9-f3d4-493d-b02b-813dcf8ca369" providerId="ADAL" clId="{B6FEA227-5863-4C2A-9050-F27AF940E091}" dt="2024-09-12T15:22:44.815" v="115" actId="20577"/>
          <ac:spMkLst>
            <pc:docMk/>
            <pc:sldMk cId="3951921140" sldId="269"/>
            <ac:spMk id="6" creationId="{681F2C1B-E0E3-4BAF-83C7-FDAE1191F368}"/>
          </ac:spMkLst>
        </pc:spChg>
      </pc:sldChg>
      <pc:sldChg chg="modSp del mod">
        <pc:chgData name="Mehta, Shyam N (NYSERDA)" userId="aa194fc9-f3d4-493d-b02b-813dcf8ca369" providerId="ADAL" clId="{B6FEA227-5863-4C2A-9050-F27AF940E091}" dt="2024-09-20T20:12:59.054" v="9919" actId="2696"/>
        <pc:sldMkLst>
          <pc:docMk/>
          <pc:sldMk cId="817492082" sldId="291"/>
        </pc:sldMkLst>
        <pc:graphicFrameChg chg="modGraphic">
          <ac:chgData name="Mehta, Shyam N (NYSERDA)" userId="aa194fc9-f3d4-493d-b02b-813dcf8ca369" providerId="ADAL" clId="{B6FEA227-5863-4C2A-9050-F27AF940E091}" dt="2024-09-20T20:04:45.869" v="9857" actId="20577"/>
          <ac:graphicFrameMkLst>
            <pc:docMk/>
            <pc:sldMk cId="817492082" sldId="291"/>
            <ac:graphicFrameMk id="5" creationId="{74144EC2-5C3A-024D-A7E7-712065E4D776}"/>
          </ac:graphicFrameMkLst>
        </pc:graphicFrameChg>
      </pc:sldChg>
      <pc:sldChg chg="del">
        <pc:chgData name="Mehta, Shyam N (NYSERDA)" userId="aa194fc9-f3d4-493d-b02b-813dcf8ca369" providerId="ADAL" clId="{B6FEA227-5863-4C2A-9050-F27AF940E091}" dt="2024-09-20T20:13:03.905" v="9920" actId="2696"/>
        <pc:sldMkLst>
          <pc:docMk/>
          <pc:sldMk cId="3842120280" sldId="292"/>
        </pc:sldMkLst>
      </pc:sldChg>
      <pc:sldChg chg="delSp modSp add mod">
        <pc:chgData name="Mehta, Shyam N (NYSERDA)" userId="aa194fc9-f3d4-493d-b02b-813dcf8ca369" providerId="ADAL" clId="{B6FEA227-5863-4C2A-9050-F27AF940E091}" dt="2024-09-17T21:02:59.566" v="5153" actId="20577"/>
        <pc:sldMkLst>
          <pc:docMk/>
          <pc:sldMk cId="2048333373" sldId="352"/>
        </pc:sldMkLst>
        <pc:spChg chg="mod">
          <ac:chgData name="Mehta, Shyam N (NYSERDA)" userId="aa194fc9-f3d4-493d-b02b-813dcf8ca369" providerId="ADAL" clId="{B6FEA227-5863-4C2A-9050-F27AF940E091}" dt="2024-09-17T19:16:21.662" v="249" actId="20577"/>
          <ac:spMkLst>
            <pc:docMk/>
            <pc:sldMk cId="2048333373" sldId="352"/>
            <ac:spMk id="3" creationId="{54FABFA6-F958-4008-A15F-15FF3802196F}"/>
          </ac:spMkLst>
        </pc:spChg>
        <pc:spChg chg="del">
          <ac:chgData name="Mehta, Shyam N (NYSERDA)" userId="aa194fc9-f3d4-493d-b02b-813dcf8ca369" providerId="ADAL" clId="{B6FEA227-5863-4C2A-9050-F27AF940E091}" dt="2024-09-12T15:23:50.017" v="120" actId="478"/>
          <ac:spMkLst>
            <pc:docMk/>
            <pc:sldMk cId="2048333373" sldId="352"/>
            <ac:spMk id="5" creationId="{D2347306-787D-8B66-1E74-9EFCDA1C53F7}"/>
          </ac:spMkLst>
        </pc:spChg>
        <pc:spChg chg="mod">
          <ac:chgData name="Mehta, Shyam N (NYSERDA)" userId="aa194fc9-f3d4-493d-b02b-813dcf8ca369" providerId="ADAL" clId="{B6FEA227-5863-4C2A-9050-F27AF940E091}" dt="2024-09-17T21:02:59.566" v="5153" actId="20577"/>
          <ac:spMkLst>
            <pc:docMk/>
            <pc:sldMk cId="2048333373" sldId="352"/>
            <ac:spMk id="7" creationId="{4559C3C0-56B8-9143-B066-93EF2EB9ED98}"/>
          </ac:spMkLst>
        </pc:spChg>
      </pc:sldChg>
      <pc:sldChg chg="modSp mod ord">
        <pc:chgData name="Mehta, Shyam N (NYSERDA)" userId="aa194fc9-f3d4-493d-b02b-813dcf8ca369" providerId="ADAL" clId="{B6FEA227-5863-4C2A-9050-F27AF940E091}" dt="2024-09-18T15:57:33.777" v="8910" actId="20577"/>
        <pc:sldMkLst>
          <pc:docMk/>
          <pc:sldMk cId="4198823646" sldId="110558"/>
        </pc:sldMkLst>
        <pc:spChg chg="mod">
          <ac:chgData name="Mehta, Shyam N (NYSERDA)" userId="aa194fc9-f3d4-493d-b02b-813dcf8ca369" providerId="ADAL" clId="{B6FEA227-5863-4C2A-9050-F27AF940E091}" dt="2024-09-18T15:57:33.777" v="8910" actId="20577"/>
          <ac:spMkLst>
            <pc:docMk/>
            <pc:sldMk cId="4198823646" sldId="110558"/>
            <ac:spMk id="9" creationId="{5F7A2F25-75E2-4D38-ACAD-F2635B81E3C4}"/>
          </ac:spMkLst>
        </pc:spChg>
      </pc:sldChg>
      <pc:sldChg chg="del">
        <pc:chgData name="Mehta, Shyam N (NYSERDA)" userId="aa194fc9-f3d4-493d-b02b-813dcf8ca369" providerId="ADAL" clId="{B6FEA227-5863-4C2A-9050-F27AF940E091}" dt="2024-09-17T20:17:04.843" v="2536" actId="2696"/>
        <pc:sldMkLst>
          <pc:docMk/>
          <pc:sldMk cId="1103587196" sldId="110586"/>
        </pc:sldMkLst>
      </pc:sldChg>
      <pc:sldChg chg="addSp delSp modSp add del mod">
        <pc:chgData name="Mehta, Shyam N (NYSERDA)" userId="aa194fc9-f3d4-493d-b02b-813dcf8ca369" providerId="ADAL" clId="{B6FEA227-5863-4C2A-9050-F27AF940E091}" dt="2024-09-17T19:32:12.731" v="840" actId="2696"/>
        <pc:sldMkLst>
          <pc:docMk/>
          <pc:sldMk cId="531283990" sldId="110592"/>
        </pc:sldMkLst>
        <pc:picChg chg="add del mod modCrop">
          <ac:chgData name="Mehta, Shyam N (NYSERDA)" userId="aa194fc9-f3d4-493d-b02b-813dcf8ca369" providerId="ADAL" clId="{B6FEA227-5863-4C2A-9050-F27AF940E091}" dt="2024-09-17T19:28:06.879" v="730" actId="21"/>
          <ac:picMkLst>
            <pc:docMk/>
            <pc:sldMk cId="531283990" sldId="110592"/>
            <ac:picMk id="5" creationId="{F243A7B4-417D-CE48-6C9F-D477C2242009}"/>
          </ac:picMkLst>
        </pc:picChg>
      </pc:sldChg>
      <pc:sldChg chg="modSp mod ord">
        <pc:chgData name="Mehta, Shyam N (NYSERDA)" userId="aa194fc9-f3d4-493d-b02b-813dcf8ca369" providerId="ADAL" clId="{B6FEA227-5863-4C2A-9050-F27AF940E091}" dt="2024-09-17T20:07:21.761" v="2132" actId="20577"/>
        <pc:sldMkLst>
          <pc:docMk/>
          <pc:sldMk cId="489104423" sldId="110593"/>
        </pc:sldMkLst>
        <pc:spChg chg="mod">
          <ac:chgData name="Mehta, Shyam N (NYSERDA)" userId="aa194fc9-f3d4-493d-b02b-813dcf8ca369" providerId="ADAL" clId="{B6FEA227-5863-4C2A-9050-F27AF940E091}" dt="2024-09-17T20:07:21.761" v="2132" actId="20577"/>
          <ac:spMkLst>
            <pc:docMk/>
            <pc:sldMk cId="489104423" sldId="110593"/>
            <ac:spMk id="2" creationId="{93488F2D-C67C-574A-925D-A9B5ECD77394}"/>
          </ac:spMkLst>
        </pc:spChg>
        <pc:spChg chg="mod">
          <ac:chgData name="Mehta, Shyam N (NYSERDA)" userId="aa194fc9-f3d4-493d-b02b-813dcf8ca369" providerId="ADAL" clId="{B6FEA227-5863-4C2A-9050-F27AF940E091}" dt="2024-09-17T19:23:50.063" v="692" actId="20577"/>
          <ac:spMkLst>
            <pc:docMk/>
            <pc:sldMk cId="489104423" sldId="110593"/>
            <ac:spMk id="4" creationId="{CDC60082-AEE0-43DF-485C-D0979ED2B98E}"/>
          </ac:spMkLst>
        </pc:spChg>
        <pc:spChg chg="mod">
          <ac:chgData name="Mehta, Shyam N (NYSERDA)" userId="aa194fc9-f3d4-493d-b02b-813dcf8ca369" providerId="ADAL" clId="{B6FEA227-5863-4C2A-9050-F27AF940E091}" dt="2024-09-17T19:30:44.812" v="788" actId="20577"/>
          <ac:spMkLst>
            <pc:docMk/>
            <pc:sldMk cId="489104423" sldId="110593"/>
            <ac:spMk id="26" creationId="{D2CED194-B7DC-9799-BBF1-656AC6CE3406}"/>
          </ac:spMkLst>
        </pc:spChg>
      </pc:sldChg>
      <pc:sldChg chg="del">
        <pc:chgData name="Mehta, Shyam N (NYSERDA)" userId="aa194fc9-f3d4-493d-b02b-813dcf8ca369" providerId="ADAL" clId="{B6FEA227-5863-4C2A-9050-F27AF940E091}" dt="2024-09-17T20:17:04.843" v="2536" actId="2696"/>
        <pc:sldMkLst>
          <pc:docMk/>
          <pc:sldMk cId="2838326178" sldId="110597"/>
        </pc:sldMkLst>
      </pc:sldChg>
      <pc:sldChg chg="modSp mod">
        <pc:chgData name="Mehta, Shyam N (NYSERDA)" userId="aa194fc9-f3d4-493d-b02b-813dcf8ca369" providerId="ADAL" clId="{B6FEA227-5863-4C2A-9050-F27AF940E091}" dt="2024-09-23T16:12:29.535" v="10485" actId="20577"/>
        <pc:sldMkLst>
          <pc:docMk/>
          <pc:sldMk cId="3147138289" sldId="110598"/>
        </pc:sldMkLst>
        <pc:spChg chg="mod">
          <ac:chgData name="Mehta, Shyam N (NYSERDA)" userId="aa194fc9-f3d4-493d-b02b-813dcf8ca369" providerId="ADAL" clId="{B6FEA227-5863-4C2A-9050-F27AF940E091}" dt="2024-09-18T15:54:41.617" v="8545" actId="20577"/>
          <ac:spMkLst>
            <pc:docMk/>
            <pc:sldMk cId="3147138289" sldId="110598"/>
            <ac:spMk id="2" creationId="{93488F2D-C67C-574A-925D-A9B5ECD77394}"/>
          </ac:spMkLst>
        </pc:spChg>
        <pc:spChg chg="mod">
          <ac:chgData name="Mehta, Shyam N (NYSERDA)" userId="aa194fc9-f3d4-493d-b02b-813dcf8ca369" providerId="ADAL" clId="{B6FEA227-5863-4C2A-9050-F27AF940E091}" dt="2024-09-23T16:12:29.535" v="10485" actId="20577"/>
          <ac:spMkLst>
            <pc:docMk/>
            <pc:sldMk cId="3147138289" sldId="110598"/>
            <ac:spMk id="6" creationId="{BB3E8FF8-B590-4458-85BD-4E4798209014}"/>
          </ac:spMkLst>
        </pc:spChg>
      </pc:sldChg>
      <pc:sldChg chg="delSp add del mod modCm">
        <pc:chgData name="Mehta, Shyam N (NYSERDA)" userId="aa194fc9-f3d4-493d-b02b-813dcf8ca369" providerId="ADAL" clId="{B6FEA227-5863-4C2A-9050-F27AF940E091}" dt="2024-09-17T21:02:39.472" v="5141" actId="2696"/>
        <pc:sldMkLst>
          <pc:docMk/>
          <pc:sldMk cId="259712020" sldId="110599"/>
        </pc:sldMkLst>
        <pc:spChg chg="del">
          <ac:chgData name="Mehta, Shyam N (NYSERDA)" userId="aa194fc9-f3d4-493d-b02b-813dcf8ca369" providerId="ADAL" clId="{B6FEA227-5863-4C2A-9050-F27AF940E091}" dt="2024-09-12T15:23:37.339" v="119" actId="478"/>
          <ac:spMkLst>
            <pc:docMk/>
            <pc:sldMk cId="259712020" sldId="110599"/>
            <ac:spMk id="25" creationId="{984B9AEE-F11E-2E09-FBAA-D423B7DB9D76}"/>
          </ac:spMkLst>
        </pc:spChg>
      </pc:sldChg>
      <pc:sldChg chg="modSp mod modCm">
        <pc:chgData name="Mehta, Shyam N (NYSERDA)" userId="aa194fc9-f3d4-493d-b02b-813dcf8ca369" providerId="ADAL" clId="{B6FEA227-5863-4C2A-9050-F27AF940E091}" dt="2024-09-20T20:16:02.927" v="10037" actId="6549"/>
        <pc:sldMkLst>
          <pc:docMk/>
          <pc:sldMk cId="3874388535" sldId="110600"/>
        </pc:sldMkLst>
        <pc:spChg chg="mod">
          <ac:chgData name="Mehta, Shyam N (NYSERDA)" userId="aa194fc9-f3d4-493d-b02b-813dcf8ca369" providerId="ADAL" clId="{B6FEA227-5863-4C2A-9050-F27AF940E091}" dt="2024-09-17T20:25:32.521" v="2857" actId="20577"/>
          <ac:spMkLst>
            <pc:docMk/>
            <pc:sldMk cId="3874388535" sldId="110600"/>
            <ac:spMk id="2" creationId="{93488F2D-C67C-574A-925D-A9B5ECD77394}"/>
          </ac:spMkLst>
        </pc:spChg>
        <pc:spChg chg="mod">
          <ac:chgData name="Mehta, Shyam N (NYSERDA)" userId="aa194fc9-f3d4-493d-b02b-813dcf8ca369" providerId="ADAL" clId="{B6FEA227-5863-4C2A-9050-F27AF940E091}" dt="2024-09-20T20:16:02.927" v="10037" actId="6549"/>
          <ac:spMkLst>
            <pc:docMk/>
            <pc:sldMk cId="3874388535" sldId="110600"/>
            <ac:spMk id="4" creationId="{5BDE6EC8-A60B-F481-44CF-072856ADE871}"/>
          </ac:spMkLst>
        </pc:spChg>
        <pc:extLst>
          <p:ext xmlns:p="http://schemas.openxmlformats.org/presentationml/2006/main" uri="{D6D511B9-2390-475A-947B-AFAB55BFBCF1}">
            <pc226:cmChg xmlns:pc226="http://schemas.microsoft.com/office/powerpoint/2022/06/main/command" chg="mod">
              <pc226:chgData name="Mehta, Shyam N (NYSERDA)" userId="aa194fc9-f3d4-493d-b02b-813dcf8ca369" providerId="ADAL" clId="{B6FEA227-5863-4C2A-9050-F27AF940E091}" dt="2024-09-20T20:16:02.927" v="10037" actId="6549"/>
              <pc2:cmMkLst xmlns:pc2="http://schemas.microsoft.com/office/powerpoint/2019/9/main/command">
                <pc:docMk/>
                <pc:sldMk cId="3874388535" sldId="110600"/>
                <pc2:cmMk id="{0CEF6A50-374A-4673-B794-0F63A9A8F3A0}"/>
              </pc2:cmMkLst>
            </pc226:cmChg>
            <pc226:cmChg xmlns:pc226="http://schemas.microsoft.com/office/powerpoint/2022/06/main/command" chg="mod">
              <pc226:chgData name="Mehta, Shyam N (NYSERDA)" userId="aa194fc9-f3d4-493d-b02b-813dcf8ca369" providerId="ADAL" clId="{B6FEA227-5863-4C2A-9050-F27AF940E091}" dt="2024-09-20T20:16:02.927" v="10037" actId="6549"/>
              <pc2:cmMkLst xmlns:pc2="http://schemas.microsoft.com/office/powerpoint/2019/9/main/command">
                <pc:docMk/>
                <pc:sldMk cId="3874388535" sldId="110600"/>
                <pc2:cmMk id="{4281AD58-E98B-406A-A4A1-FAEA5F370325}"/>
              </pc2:cmMkLst>
            </pc226:cmChg>
            <pc226:cmChg xmlns:pc226="http://schemas.microsoft.com/office/powerpoint/2022/06/main/command" chg="mod">
              <pc226:chgData name="Mehta, Shyam N (NYSERDA)" userId="aa194fc9-f3d4-493d-b02b-813dcf8ca369" providerId="ADAL" clId="{B6FEA227-5863-4C2A-9050-F27AF940E091}" dt="2024-09-20T20:16:02.927" v="10037" actId="6549"/>
              <pc2:cmMkLst xmlns:pc2="http://schemas.microsoft.com/office/powerpoint/2019/9/main/command">
                <pc:docMk/>
                <pc:sldMk cId="3874388535" sldId="110600"/>
                <pc2:cmMk id="{F97E8785-E811-4F11-8D1D-36A0AEB49B40}"/>
              </pc2:cmMkLst>
            </pc226:cmChg>
            <pc226:cmChg xmlns:pc226="http://schemas.microsoft.com/office/powerpoint/2022/06/main/command" chg="mod">
              <pc226:chgData name="Mehta, Shyam N (NYSERDA)" userId="aa194fc9-f3d4-493d-b02b-813dcf8ca369" providerId="ADAL" clId="{B6FEA227-5863-4C2A-9050-F27AF940E091}" dt="2024-09-20T20:16:02.927" v="10037" actId="6549"/>
              <pc2:cmMkLst xmlns:pc2="http://schemas.microsoft.com/office/powerpoint/2019/9/main/command">
                <pc:docMk/>
                <pc:sldMk cId="3874388535" sldId="110600"/>
                <pc2:cmMk id="{83CCC0A5-38FC-4903-8041-7DC41BEA2911}"/>
              </pc2:cmMkLst>
            </pc226:cmChg>
            <pc226:cmChg xmlns:pc226="http://schemas.microsoft.com/office/powerpoint/2022/06/main/command" chg="mod">
              <pc226:chgData name="Mehta, Shyam N (NYSERDA)" userId="aa194fc9-f3d4-493d-b02b-813dcf8ca369" providerId="ADAL" clId="{B6FEA227-5863-4C2A-9050-F27AF940E091}" dt="2024-09-20T20:16:02.927" v="10037" actId="6549"/>
              <pc2:cmMkLst xmlns:pc2="http://schemas.microsoft.com/office/powerpoint/2019/9/main/command">
                <pc:docMk/>
                <pc:sldMk cId="3874388535" sldId="110600"/>
                <pc2:cmMk id="{43B5C7CC-1A69-4315-B925-3242E1486EBA}"/>
              </pc2:cmMkLst>
            </pc226:cmChg>
          </p:ext>
        </pc:extLst>
      </pc:sldChg>
      <pc:sldChg chg="modSp add mod ord">
        <pc:chgData name="Mehta, Shyam N (NYSERDA)" userId="aa194fc9-f3d4-493d-b02b-813dcf8ca369" providerId="ADAL" clId="{B6FEA227-5863-4C2A-9050-F27AF940E091}" dt="2024-09-20T20:27:29.528" v="10389" actId="20577"/>
        <pc:sldMkLst>
          <pc:docMk/>
          <pc:sldMk cId="2255411225" sldId="110602"/>
        </pc:sldMkLst>
        <pc:spChg chg="mod">
          <ac:chgData name="Mehta, Shyam N (NYSERDA)" userId="aa194fc9-f3d4-493d-b02b-813dcf8ca369" providerId="ADAL" clId="{B6FEA227-5863-4C2A-9050-F27AF940E091}" dt="2024-09-20T20:24:21.709" v="10075" actId="20577"/>
          <ac:spMkLst>
            <pc:docMk/>
            <pc:sldMk cId="2255411225" sldId="110602"/>
            <ac:spMk id="2" creationId="{93488F2D-C67C-574A-925D-A9B5ECD77394}"/>
          </ac:spMkLst>
        </pc:spChg>
        <pc:spChg chg="mod">
          <ac:chgData name="Mehta, Shyam N (NYSERDA)" userId="aa194fc9-f3d4-493d-b02b-813dcf8ca369" providerId="ADAL" clId="{B6FEA227-5863-4C2A-9050-F27AF940E091}" dt="2024-09-20T20:27:29.528" v="10389" actId="20577"/>
          <ac:spMkLst>
            <pc:docMk/>
            <pc:sldMk cId="2255411225" sldId="110602"/>
            <ac:spMk id="6" creationId="{BB3E8FF8-B590-4458-85BD-4E4798209014}"/>
          </ac:spMkLst>
        </pc:spChg>
      </pc:sldChg>
      <pc:sldChg chg="del">
        <pc:chgData name="Mehta, Shyam N (NYSERDA)" userId="aa194fc9-f3d4-493d-b02b-813dcf8ca369" providerId="ADAL" clId="{B6FEA227-5863-4C2A-9050-F27AF940E091}" dt="2024-09-17T19:33:07.690" v="848" actId="2696"/>
        <pc:sldMkLst>
          <pc:docMk/>
          <pc:sldMk cId="4054121849" sldId="110602"/>
        </pc:sldMkLst>
      </pc:sldChg>
      <pc:sldChg chg="delSp modSp add del mod ord">
        <pc:chgData name="Mehta, Shyam N (NYSERDA)" userId="aa194fc9-f3d4-493d-b02b-813dcf8ca369" providerId="ADAL" clId="{B6FEA227-5863-4C2A-9050-F27AF940E091}" dt="2024-09-18T15:37:58.613" v="7952" actId="14100"/>
        <pc:sldMkLst>
          <pc:docMk/>
          <pc:sldMk cId="3482468823" sldId="110603"/>
        </pc:sldMkLst>
        <pc:spChg chg="mod topLvl">
          <ac:chgData name="Mehta, Shyam N (NYSERDA)" userId="aa194fc9-f3d4-493d-b02b-813dcf8ca369" providerId="ADAL" clId="{B6FEA227-5863-4C2A-9050-F27AF940E091}" dt="2024-09-17T20:09:34.735" v="2143" actId="1076"/>
          <ac:spMkLst>
            <pc:docMk/>
            <pc:sldMk cId="3482468823" sldId="110603"/>
            <ac:spMk id="4" creationId="{27C9BC57-F1DF-D2BE-C0D2-922DBFD958C5}"/>
          </ac:spMkLst>
        </pc:spChg>
        <pc:spChg chg="mod topLvl">
          <ac:chgData name="Mehta, Shyam N (NYSERDA)" userId="aa194fc9-f3d4-493d-b02b-813dcf8ca369" providerId="ADAL" clId="{B6FEA227-5863-4C2A-9050-F27AF940E091}" dt="2024-09-17T20:09:34.735" v="2143" actId="1076"/>
          <ac:spMkLst>
            <pc:docMk/>
            <pc:sldMk cId="3482468823" sldId="110603"/>
            <ac:spMk id="5" creationId="{43779850-A3DA-7444-B395-728BC6211106}"/>
          </ac:spMkLst>
        </pc:spChg>
        <pc:spChg chg="mod topLvl">
          <ac:chgData name="Mehta, Shyam N (NYSERDA)" userId="aa194fc9-f3d4-493d-b02b-813dcf8ca369" providerId="ADAL" clId="{B6FEA227-5863-4C2A-9050-F27AF940E091}" dt="2024-09-18T15:37:58.613" v="7952" actId="14100"/>
          <ac:spMkLst>
            <pc:docMk/>
            <pc:sldMk cId="3482468823" sldId="110603"/>
            <ac:spMk id="6" creationId="{A82EAD6A-318B-BF1C-95E6-A2C8E18969D3}"/>
          </ac:spMkLst>
        </pc:spChg>
        <pc:spChg chg="mod topLvl">
          <ac:chgData name="Mehta, Shyam N (NYSERDA)" userId="aa194fc9-f3d4-493d-b02b-813dcf8ca369" providerId="ADAL" clId="{B6FEA227-5863-4C2A-9050-F27AF940E091}" dt="2024-09-17T20:09:34.735" v="2143" actId="1076"/>
          <ac:spMkLst>
            <pc:docMk/>
            <pc:sldMk cId="3482468823" sldId="110603"/>
            <ac:spMk id="8" creationId="{3564CCA9-2F16-2808-05B8-3DC278CD9172}"/>
          </ac:spMkLst>
        </pc:spChg>
        <pc:spChg chg="mod topLvl">
          <ac:chgData name="Mehta, Shyam N (NYSERDA)" userId="aa194fc9-f3d4-493d-b02b-813dcf8ca369" providerId="ADAL" clId="{B6FEA227-5863-4C2A-9050-F27AF940E091}" dt="2024-09-17T20:09:34.735" v="2143" actId="1076"/>
          <ac:spMkLst>
            <pc:docMk/>
            <pc:sldMk cId="3482468823" sldId="110603"/>
            <ac:spMk id="9" creationId="{74E6DC3C-22AB-4422-A374-79699C7DAF87}"/>
          </ac:spMkLst>
        </pc:spChg>
        <pc:spChg chg="mod topLvl">
          <ac:chgData name="Mehta, Shyam N (NYSERDA)" userId="aa194fc9-f3d4-493d-b02b-813dcf8ca369" providerId="ADAL" clId="{B6FEA227-5863-4C2A-9050-F27AF940E091}" dt="2024-09-17T20:09:34.735" v="2143" actId="1076"/>
          <ac:spMkLst>
            <pc:docMk/>
            <pc:sldMk cId="3482468823" sldId="110603"/>
            <ac:spMk id="12" creationId="{E84A4F28-E15D-0834-F56C-2C873720683C}"/>
          </ac:spMkLst>
        </pc:spChg>
        <pc:spChg chg="mod topLvl">
          <ac:chgData name="Mehta, Shyam N (NYSERDA)" userId="aa194fc9-f3d4-493d-b02b-813dcf8ca369" providerId="ADAL" clId="{B6FEA227-5863-4C2A-9050-F27AF940E091}" dt="2024-09-17T20:09:34.735" v="2143" actId="1076"/>
          <ac:spMkLst>
            <pc:docMk/>
            <pc:sldMk cId="3482468823" sldId="110603"/>
            <ac:spMk id="14" creationId="{C5FBFE95-26C4-7887-2932-9BDEDF2560A6}"/>
          </ac:spMkLst>
        </pc:spChg>
        <pc:spChg chg="mod topLvl">
          <ac:chgData name="Mehta, Shyam N (NYSERDA)" userId="aa194fc9-f3d4-493d-b02b-813dcf8ca369" providerId="ADAL" clId="{B6FEA227-5863-4C2A-9050-F27AF940E091}" dt="2024-09-17T20:09:34.735" v="2143" actId="1076"/>
          <ac:spMkLst>
            <pc:docMk/>
            <pc:sldMk cId="3482468823" sldId="110603"/>
            <ac:spMk id="16" creationId="{CB4CE712-7717-436A-7020-881AFDE9B919}"/>
          </ac:spMkLst>
        </pc:spChg>
        <pc:spChg chg="mod topLvl">
          <ac:chgData name="Mehta, Shyam N (NYSERDA)" userId="aa194fc9-f3d4-493d-b02b-813dcf8ca369" providerId="ADAL" clId="{B6FEA227-5863-4C2A-9050-F27AF940E091}" dt="2024-09-17T20:09:34.735" v="2143" actId="1076"/>
          <ac:spMkLst>
            <pc:docMk/>
            <pc:sldMk cId="3482468823" sldId="110603"/>
            <ac:spMk id="18" creationId="{64D50E75-660D-0B39-CDE3-AC12C9B2FB1B}"/>
          </ac:spMkLst>
        </pc:spChg>
        <pc:spChg chg="del">
          <ac:chgData name="Mehta, Shyam N (NYSERDA)" userId="aa194fc9-f3d4-493d-b02b-813dcf8ca369" providerId="ADAL" clId="{B6FEA227-5863-4C2A-9050-F27AF940E091}" dt="2024-09-17T19:33:43.183" v="850" actId="478"/>
          <ac:spMkLst>
            <pc:docMk/>
            <pc:sldMk cId="3482468823" sldId="110603"/>
            <ac:spMk id="19" creationId="{F5397101-87CA-32CF-BF43-FA9D8F774466}"/>
          </ac:spMkLst>
        </pc:spChg>
        <pc:grpChg chg="del mod">
          <ac:chgData name="Mehta, Shyam N (NYSERDA)" userId="aa194fc9-f3d4-493d-b02b-813dcf8ca369" providerId="ADAL" clId="{B6FEA227-5863-4C2A-9050-F27AF940E091}" dt="2024-09-17T20:09:03.811" v="2139" actId="165"/>
          <ac:grpSpMkLst>
            <pc:docMk/>
            <pc:sldMk cId="3482468823" sldId="110603"/>
            <ac:grpSpMk id="20" creationId="{850A3A31-756C-08B9-D871-4328825A43AE}"/>
          </ac:grpSpMkLst>
        </pc:grpChg>
        <pc:cxnChg chg="mod topLvl">
          <ac:chgData name="Mehta, Shyam N (NYSERDA)" userId="aa194fc9-f3d4-493d-b02b-813dcf8ca369" providerId="ADAL" clId="{B6FEA227-5863-4C2A-9050-F27AF940E091}" dt="2024-09-17T20:09:34.735" v="2143" actId="1076"/>
          <ac:cxnSpMkLst>
            <pc:docMk/>
            <pc:sldMk cId="3482468823" sldId="110603"/>
            <ac:cxnSpMk id="7" creationId="{E369EE0A-75F3-669E-347D-D43031467B92}"/>
          </ac:cxnSpMkLst>
        </pc:cxnChg>
        <pc:cxnChg chg="mod topLvl">
          <ac:chgData name="Mehta, Shyam N (NYSERDA)" userId="aa194fc9-f3d4-493d-b02b-813dcf8ca369" providerId="ADAL" clId="{B6FEA227-5863-4C2A-9050-F27AF940E091}" dt="2024-09-17T20:09:34.735" v="2143" actId="1076"/>
          <ac:cxnSpMkLst>
            <pc:docMk/>
            <pc:sldMk cId="3482468823" sldId="110603"/>
            <ac:cxnSpMk id="10" creationId="{D975ABFF-C89E-455E-5E2E-A8F6D4A7B2DA}"/>
          </ac:cxnSpMkLst>
        </pc:cxnChg>
        <pc:cxnChg chg="mod topLvl">
          <ac:chgData name="Mehta, Shyam N (NYSERDA)" userId="aa194fc9-f3d4-493d-b02b-813dcf8ca369" providerId="ADAL" clId="{B6FEA227-5863-4C2A-9050-F27AF940E091}" dt="2024-09-17T20:09:34.735" v="2143" actId="1076"/>
          <ac:cxnSpMkLst>
            <pc:docMk/>
            <pc:sldMk cId="3482468823" sldId="110603"/>
            <ac:cxnSpMk id="11" creationId="{84C4CC4A-8C47-E72B-A595-56CD297B7C24}"/>
          </ac:cxnSpMkLst>
        </pc:cxnChg>
        <pc:cxnChg chg="mod topLvl">
          <ac:chgData name="Mehta, Shyam N (NYSERDA)" userId="aa194fc9-f3d4-493d-b02b-813dcf8ca369" providerId="ADAL" clId="{B6FEA227-5863-4C2A-9050-F27AF940E091}" dt="2024-09-17T20:09:34.735" v="2143" actId="1076"/>
          <ac:cxnSpMkLst>
            <pc:docMk/>
            <pc:sldMk cId="3482468823" sldId="110603"/>
            <ac:cxnSpMk id="13" creationId="{AF27AD33-7133-1958-7F8E-B3E3631711CB}"/>
          </ac:cxnSpMkLst>
        </pc:cxnChg>
        <pc:cxnChg chg="mod topLvl">
          <ac:chgData name="Mehta, Shyam N (NYSERDA)" userId="aa194fc9-f3d4-493d-b02b-813dcf8ca369" providerId="ADAL" clId="{B6FEA227-5863-4C2A-9050-F27AF940E091}" dt="2024-09-17T20:09:34.735" v="2143" actId="1076"/>
          <ac:cxnSpMkLst>
            <pc:docMk/>
            <pc:sldMk cId="3482468823" sldId="110603"/>
            <ac:cxnSpMk id="15" creationId="{56BF44E4-C9F1-105B-05E0-AE24E5A9B807}"/>
          </ac:cxnSpMkLst>
        </pc:cxnChg>
        <pc:cxnChg chg="mod topLvl">
          <ac:chgData name="Mehta, Shyam N (NYSERDA)" userId="aa194fc9-f3d4-493d-b02b-813dcf8ca369" providerId="ADAL" clId="{B6FEA227-5863-4C2A-9050-F27AF940E091}" dt="2024-09-17T20:09:34.735" v="2143" actId="1076"/>
          <ac:cxnSpMkLst>
            <pc:docMk/>
            <pc:sldMk cId="3482468823" sldId="110603"/>
            <ac:cxnSpMk id="17" creationId="{CC71CD85-5024-DB3A-B898-715BED21D184}"/>
          </ac:cxnSpMkLst>
        </pc:cxnChg>
      </pc:sldChg>
      <pc:sldChg chg="modSp mod">
        <pc:chgData name="Mehta, Shyam N (NYSERDA)" userId="aa194fc9-f3d4-493d-b02b-813dcf8ca369" providerId="ADAL" clId="{B6FEA227-5863-4C2A-9050-F27AF940E091}" dt="2024-09-23T16:15:26.524" v="10500" actId="20577"/>
        <pc:sldMkLst>
          <pc:docMk/>
          <pc:sldMk cId="423478747" sldId="110604"/>
        </pc:sldMkLst>
        <pc:spChg chg="mod">
          <ac:chgData name="Mehta, Shyam N (NYSERDA)" userId="aa194fc9-f3d4-493d-b02b-813dcf8ca369" providerId="ADAL" clId="{B6FEA227-5863-4C2A-9050-F27AF940E091}" dt="2024-09-23T16:15:26.524" v="10500" actId="20577"/>
          <ac:spMkLst>
            <pc:docMk/>
            <pc:sldMk cId="423478747" sldId="110604"/>
            <ac:spMk id="6" creationId="{BB3E8FF8-B590-4458-85BD-4E4798209014}"/>
          </ac:spMkLst>
        </pc:spChg>
      </pc:sldChg>
      <pc:sldChg chg="modSp mod">
        <pc:chgData name="Mehta, Shyam N (NYSERDA)" userId="aa194fc9-f3d4-493d-b02b-813dcf8ca369" providerId="ADAL" clId="{B6FEA227-5863-4C2A-9050-F27AF940E091}" dt="2024-09-23T16:12:47.025" v="10491" actId="20577"/>
        <pc:sldMkLst>
          <pc:docMk/>
          <pc:sldMk cId="3108000947" sldId="110605"/>
        </pc:sldMkLst>
        <pc:spChg chg="mod">
          <ac:chgData name="Mehta, Shyam N (NYSERDA)" userId="aa194fc9-f3d4-493d-b02b-813dcf8ca369" providerId="ADAL" clId="{B6FEA227-5863-4C2A-9050-F27AF940E091}" dt="2024-09-17T20:05:53.223" v="2099" actId="20577"/>
          <ac:spMkLst>
            <pc:docMk/>
            <pc:sldMk cId="3108000947" sldId="110605"/>
            <ac:spMk id="2" creationId="{93488F2D-C67C-574A-925D-A9B5ECD77394}"/>
          </ac:spMkLst>
        </pc:spChg>
        <pc:spChg chg="mod">
          <ac:chgData name="Mehta, Shyam N (NYSERDA)" userId="aa194fc9-f3d4-493d-b02b-813dcf8ca369" providerId="ADAL" clId="{B6FEA227-5863-4C2A-9050-F27AF940E091}" dt="2024-09-23T16:12:47.025" v="10491" actId="20577"/>
          <ac:spMkLst>
            <pc:docMk/>
            <pc:sldMk cId="3108000947" sldId="110605"/>
            <ac:spMk id="6" creationId="{BB3E8FF8-B590-4458-85BD-4E4798209014}"/>
          </ac:spMkLst>
        </pc:spChg>
      </pc:sldChg>
      <pc:sldChg chg="del">
        <pc:chgData name="Mehta, Shyam N (NYSERDA)" userId="aa194fc9-f3d4-493d-b02b-813dcf8ca369" providerId="ADAL" clId="{B6FEA227-5863-4C2A-9050-F27AF940E091}" dt="2024-09-17T20:17:04.843" v="2536" actId="2696"/>
        <pc:sldMkLst>
          <pc:docMk/>
          <pc:sldMk cId="920310200" sldId="110606"/>
        </pc:sldMkLst>
      </pc:sldChg>
      <pc:sldChg chg="add del">
        <pc:chgData name="Mehta, Shyam N (NYSERDA)" userId="aa194fc9-f3d4-493d-b02b-813dcf8ca369" providerId="ADAL" clId="{B6FEA227-5863-4C2A-9050-F27AF940E091}" dt="2024-09-17T19:25:22.055" v="696" actId="2890"/>
        <pc:sldMkLst>
          <pc:docMk/>
          <pc:sldMk cId="1647514434" sldId="110607"/>
        </pc:sldMkLst>
      </pc:sldChg>
      <pc:sldChg chg="addSp delSp modSp add mod ord">
        <pc:chgData name="Mehta, Shyam N (NYSERDA)" userId="aa194fc9-f3d4-493d-b02b-813dcf8ca369" providerId="ADAL" clId="{B6FEA227-5863-4C2A-9050-F27AF940E091}" dt="2024-09-17T19:34:28.710" v="853"/>
        <pc:sldMkLst>
          <pc:docMk/>
          <pc:sldMk cId="3094943719" sldId="110607"/>
        </pc:sldMkLst>
        <pc:spChg chg="add del">
          <ac:chgData name="Mehta, Shyam N (NYSERDA)" userId="aa194fc9-f3d4-493d-b02b-813dcf8ca369" providerId="ADAL" clId="{B6FEA227-5863-4C2A-9050-F27AF940E091}" dt="2024-09-17T19:27:01.234" v="717" actId="478"/>
          <ac:spMkLst>
            <pc:docMk/>
            <pc:sldMk cId="3094943719" sldId="110607"/>
            <ac:spMk id="4" creationId="{B15C065F-8AE4-0506-D4A6-CAE1DE5476CD}"/>
          </ac:spMkLst>
        </pc:spChg>
        <pc:spChg chg="add del">
          <ac:chgData name="Mehta, Shyam N (NYSERDA)" userId="aa194fc9-f3d4-493d-b02b-813dcf8ca369" providerId="ADAL" clId="{B6FEA227-5863-4C2A-9050-F27AF940E091}" dt="2024-09-17T19:27:21.045" v="720" actId="478"/>
          <ac:spMkLst>
            <pc:docMk/>
            <pc:sldMk cId="3094943719" sldId="110607"/>
            <ac:spMk id="6" creationId="{91AAF592-E610-23CC-3F05-0F16477D046D}"/>
          </ac:spMkLst>
        </pc:spChg>
        <pc:spChg chg="add del">
          <ac:chgData name="Mehta, Shyam N (NYSERDA)" userId="aa194fc9-f3d4-493d-b02b-813dcf8ca369" providerId="ADAL" clId="{B6FEA227-5863-4C2A-9050-F27AF940E091}" dt="2024-09-17T19:27:23.193" v="721" actId="478"/>
          <ac:spMkLst>
            <pc:docMk/>
            <pc:sldMk cId="3094943719" sldId="110607"/>
            <ac:spMk id="7" creationId="{00FC4F95-4D32-1CD7-7475-309C559A1D9B}"/>
          </ac:spMkLst>
        </pc:spChg>
        <pc:spChg chg="add mod">
          <ac:chgData name="Mehta, Shyam N (NYSERDA)" userId="aa194fc9-f3d4-493d-b02b-813dcf8ca369" providerId="ADAL" clId="{B6FEA227-5863-4C2A-9050-F27AF940E091}" dt="2024-09-17T19:30:51.168" v="789" actId="207"/>
          <ac:spMkLst>
            <pc:docMk/>
            <pc:sldMk cId="3094943719" sldId="110607"/>
            <ac:spMk id="12" creationId="{F7381882-00D5-9782-AB4E-FD64D95ECD88}"/>
          </ac:spMkLst>
        </pc:spChg>
        <pc:spChg chg="add mod">
          <ac:chgData name="Mehta, Shyam N (NYSERDA)" userId="aa194fc9-f3d4-493d-b02b-813dcf8ca369" providerId="ADAL" clId="{B6FEA227-5863-4C2A-9050-F27AF940E091}" dt="2024-09-17T19:32:06.942" v="839" actId="20577"/>
          <ac:spMkLst>
            <pc:docMk/>
            <pc:sldMk cId="3094943719" sldId="110607"/>
            <ac:spMk id="13" creationId="{36208F49-604C-FC6E-85C6-BE7CB8598A08}"/>
          </ac:spMkLst>
        </pc:spChg>
        <pc:spChg chg="add mod">
          <ac:chgData name="Mehta, Shyam N (NYSERDA)" userId="aa194fc9-f3d4-493d-b02b-813dcf8ca369" providerId="ADAL" clId="{B6FEA227-5863-4C2A-9050-F27AF940E091}" dt="2024-09-17T19:32:43.510" v="845" actId="1076"/>
          <ac:spMkLst>
            <pc:docMk/>
            <pc:sldMk cId="3094943719" sldId="110607"/>
            <ac:spMk id="14" creationId="{D07028E0-32AB-C9E2-BFDE-EF97DE3E5E69}"/>
          </ac:spMkLst>
        </pc:spChg>
        <pc:spChg chg="add mod">
          <ac:chgData name="Mehta, Shyam N (NYSERDA)" userId="aa194fc9-f3d4-493d-b02b-813dcf8ca369" providerId="ADAL" clId="{B6FEA227-5863-4C2A-9050-F27AF940E091}" dt="2024-09-17T19:32:56.028" v="847" actId="1076"/>
          <ac:spMkLst>
            <pc:docMk/>
            <pc:sldMk cId="3094943719" sldId="110607"/>
            <ac:spMk id="15" creationId="{D8A69721-4852-DFA1-587E-20472F4407CC}"/>
          </ac:spMkLst>
        </pc:spChg>
        <pc:picChg chg="add del">
          <ac:chgData name="Mehta, Shyam N (NYSERDA)" userId="aa194fc9-f3d4-493d-b02b-813dcf8ca369" providerId="ADAL" clId="{B6FEA227-5863-4C2A-9050-F27AF940E091}" dt="2024-09-17T19:26:53.456" v="712" actId="478"/>
          <ac:picMkLst>
            <pc:docMk/>
            <pc:sldMk cId="3094943719" sldId="110607"/>
            <ac:picMk id="5" creationId="{F243A7B4-417D-CE48-6C9F-D477C2242009}"/>
          </ac:picMkLst>
        </pc:picChg>
        <pc:picChg chg="add del mod">
          <ac:chgData name="Mehta, Shyam N (NYSERDA)" userId="aa194fc9-f3d4-493d-b02b-813dcf8ca369" providerId="ADAL" clId="{B6FEA227-5863-4C2A-9050-F27AF940E091}" dt="2024-09-17T19:26:55.365" v="714" actId="478"/>
          <ac:picMkLst>
            <pc:docMk/>
            <pc:sldMk cId="3094943719" sldId="110607"/>
            <ac:picMk id="8" creationId="{F243A7B4-417D-CE48-6C9F-D477C2242009}"/>
          </ac:picMkLst>
        </pc:picChg>
        <pc:picChg chg="add mod modCrop">
          <ac:chgData name="Mehta, Shyam N (NYSERDA)" userId="aa194fc9-f3d4-493d-b02b-813dcf8ca369" providerId="ADAL" clId="{B6FEA227-5863-4C2A-9050-F27AF940E091}" dt="2024-09-17T19:32:26.740" v="842" actId="1076"/>
          <ac:picMkLst>
            <pc:docMk/>
            <pc:sldMk cId="3094943719" sldId="110607"/>
            <ac:picMk id="9" creationId="{33C2735F-5210-5080-6EBF-659391E8AF29}"/>
          </ac:picMkLst>
        </pc:picChg>
        <pc:picChg chg="add mod modCrop">
          <ac:chgData name="Mehta, Shyam N (NYSERDA)" userId="aa194fc9-f3d4-493d-b02b-813dcf8ca369" providerId="ADAL" clId="{B6FEA227-5863-4C2A-9050-F27AF940E091}" dt="2024-09-17T19:32:21.518" v="841" actId="14100"/>
          <ac:picMkLst>
            <pc:docMk/>
            <pc:sldMk cId="3094943719" sldId="110607"/>
            <ac:picMk id="10" creationId="{F243A7B4-417D-CE48-6C9F-D477C2242009}"/>
          </ac:picMkLst>
        </pc:picChg>
        <pc:picChg chg="add mod">
          <ac:chgData name="Mehta, Shyam N (NYSERDA)" userId="aa194fc9-f3d4-493d-b02b-813dcf8ca369" providerId="ADAL" clId="{B6FEA227-5863-4C2A-9050-F27AF940E091}" dt="2024-09-17T19:32:47.773" v="846" actId="14100"/>
          <ac:picMkLst>
            <pc:docMk/>
            <pc:sldMk cId="3094943719" sldId="110607"/>
            <ac:picMk id="11" creationId="{F243A7B4-417D-CE48-6C9F-D477C2242009}"/>
          </ac:picMkLst>
        </pc:picChg>
        <pc:picChg chg="add mod">
          <ac:chgData name="Mehta, Shyam N (NYSERDA)" userId="aa194fc9-f3d4-493d-b02b-813dcf8ca369" providerId="ADAL" clId="{B6FEA227-5863-4C2A-9050-F27AF940E091}" dt="2024-09-17T19:26:42.101" v="707" actId="1076"/>
          <ac:picMkLst>
            <pc:docMk/>
            <pc:sldMk cId="3094943719" sldId="110607"/>
            <ac:picMk id="1026" creationId="{4D5EF6E6-9F7A-E95B-2A54-3D71F330E01B}"/>
          </ac:picMkLst>
        </pc:picChg>
        <pc:picChg chg="add mod">
          <ac:chgData name="Mehta, Shyam N (NYSERDA)" userId="aa194fc9-f3d4-493d-b02b-813dcf8ca369" providerId="ADAL" clId="{B6FEA227-5863-4C2A-9050-F27AF940E091}" dt="2024-09-17T19:32:37.477" v="844" actId="14100"/>
          <ac:picMkLst>
            <pc:docMk/>
            <pc:sldMk cId="3094943719" sldId="110607"/>
            <ac:picMk id="1028" creationId="{81E86D16-B890-4F84-2EEA-6D6907438CBA}"/>
          </ac:picMkLst>
        </pc:picChg>
      </pc:sldChg>
      <pc:sldChg chg="modSp add mod modCm">
        <pc:chgData name="Mehta, Shyam N (NYSERDA)" userId="aa194fc9-f3d4-493d-b02b-813dcf8ca369" providerId="ADAL" clId="{B6FEA227-5863-4C2A-9050-F27AF940E091}" dt="2024-09-20T19:47:19.794" v="9505" actId="20577"/>
        <pc:sldMkLst>
          <pc:docMk/>
          <pc:sldMk cId="1037451542" sldId="110608"/>
        </pc:sldMkLst>
        <pc:spChg chg="mod">
          <ac:chgData name="Mehta, Shyam N (NYSERDA)" userId="aa194fc9-f3d4-493d-b02b-813dcf8ca369" providerId="ADAL" clId="{B6FEA227-5863-4C2A-9050-F27AF940E091}" dt="2024-09-17T20:28:12.311" v="2978" actId="20577"/>
          <ac:spMkLst>
            <pc:docMk/>
            <pc:sldMk cId="1037451542" sldId="110608"/>
            <ac:spMk id="2" creationId="{93488F2D-C67C-574A-925D-A9B5ECD77394}"/>
          </ac:spMkLst>
        </pc:spChg>
        <pc:spChg chg="mod">
          <ac:chgData name="Mehta, Shyam N (NYSERDA)" userId="aa194fc9-f3d4-493d-b02b-813dcf8ca369" providerId="ADAL" clId="{B6FEA227-5863-4C2A-9050-F27AF940E091}" dt="2024-09-20T19:47:19.794" v="9505" actId="20577"/>
          <ac:spMkLst>
            <pc:docMk/>
            <pc:sldMk cId="1037451542" sldId="110608"/>
            <ac:spMk id="6" creationId="{BB3E8FF8-B590-4458-85BD-4E4798209014}"/>
          </ac:spMkLst>
        </pc:spChg>
        <pc:extLst>
          <p:ext xmlns:p="http://schemas.openxmlformats.org/presentationml/2006/main" uri="{D6D511B9-2390-475A-947B-AFAB55BFBCF1}">
            <pc226:cmChg xmlns:pc226="http://schemas.microsoft.com/office/powerpoint/2022/06/main/command" chg="mod">
              <pc226:chgData name="Mehta, Shyam N (NYSERDA)" userId="aa194fc9-f3d4-493d-b02b-813dcf8ca369" providerId="ADAL" clId="{B6FEA227-5863-4C2A-9050-F27AF940E091}" dt="2024-09-20T19:47:19.794" v="9505" actId="20577"/>
              <pc2:cmMkLst xmlns:pc2="http://schemas.microsoft.com/office/powerpoint/2019/9/main/command">
                <pc:docMk/>
                <pc:sldMk cId="1037451542" sldId="110608"/>
                <pc2:cmMk id="{2311CC09-B6BD-4190-98ED-A33C27514121}"/>
              </pc2:cmMkLst>
            </pc226:cmChg>
          </p:ext>
        </pc:extLst>
      </pc:sldChg>
      <pc:sldChg chg="delSp modSp add del mod">
        <pc:chgData name="Mehta, Shyam N (NYSERDA)" userId="aa194fc9-f3d4-493d-b02b-813dcf8ca369" providerId="ADAL" clId="{B6FEA227-5863-4C2A-9050-F27AF940E091}" dt="2024-09-17T19:30:53.230" v="790" actId="2696"/>
        <pc:sldMkLst>
          <pc:docMk/>
          <pc:sldMk cId="3753200450" sldId="110608"/>
        </pc:sldMkLst>
        <pc:picChg chg="del mod modCrop">
          <ac:chgData name="Mehta, Shyam N (NYSERDA)" userId="aa194fc9-f3d4-493d-b02b-813dcf8ca369" providerId="ADAL" clId="{B6FEA227-5863-4C2A-9050-F27AF940E091}" dt="2024-09-17T19:29:43.301" v="753" actId="21"/>
          <ac:picMkLst>
            <pc:docMk/>
            <pc:sldMk cId="3753200450" sldId="110608"/>
            <ac:picMk id="5" creationId="{F243A7B4-417D-CE48-6C9F-D477C2242009}"/>
          </ac:picMkLst>
        </pc:picChg>
      </pc:sldChg>
      <pc:sldChg chg="add del">
        <pc:chgData name="Mehta, Shyam N (NYSERDA)" userId="aa194fc9-f3d4-493d-b02b-813dcf8ca369" providerId="ADAL" clId="{B6FEA227-5863-4C2A-9050-F27AF940E091}" dt="2024-09-17T20:15:10.625" v="2307" actId="47"/>
        <pc:sldMkLst>
          <pc:docMk/>
          <pc:sldMk cId="1849728709" sldId="110609"/>
        </pc:sldMkLst>
      </pc:sldChg>
      <pc:sldChg chg="modSp add mod modCm">
        <pc:chgData name="Mehta, Shyam N (NYSERDA)" userId="aa194fc9-f3d4-493d-b02b-813dcf8ca369" providerId="ADAL" clId="{B6FEA227-5863-4C2A-9050-F27AF940E091}" dt="2024-09-24T13:47:39.679" v="10605" actId="6549"/>
        <pc:sldMkLst>
          <pc:docMk/>
          <pc:sldMk cId="3796353660" sldId="110609"/>
        </pc:sldMkLst>
        <pc:spChg chg="mod">
          <ac:chgData name="Mehta, Shyam N (NYSERDA)" userId="aa194fc9-f3d4-493d-b02b-813dcf8ca369" providerId="ADAL" clId="{B6FEA227-5863-4C2A-9050-F27AF940E091}" dt="2024-09-18T15:42:30.930" v="7956" actId="20577"/>
          <ac:spMkLst>
            <pc:docMk/>
            <pc:sldMk cId="3796353660" sldId="110609"/>
            <ac:spMk id="2" creationId="{93488F2D-C67C-574A-925D-A9B5ECD77394}"/>
          </ac:spMkLst>
        </pc:spChg>
        <pc:spChg chg="mod">
          <ac:chgData name="Mehta, Shyam N (NYSERDA)" userId="aa194fc9-f3d4-493d-b02b-813dcf8ca369" providerId="ADAL" clId="{B6FEA227-5863-4C2A-9050-F27AF940E091}" dt="2024-09-24T13:47:39.679" v="10605" actId="6549"/>
          <ac:spMkLst>
            <pc:docMk/>
            <pc:sldMk cId="3796353660" sldId="110609"/>
            <ac:spMk id="4" creationId="{5BDE6EC8-A60B-F481-44CF-072856ADE871}"/>
          </ac:spMkLst>
        </pc:spChg>
        <pc:extLst>
          <p:ext xmlns:p="http://schemas.openxmlformats.org/presentationml/2006/main" uri="{D6D511B9-2390-475A-947B-AFAB55BFBCF1}">
            <pc226:cmChg xmlns:pc226="http://schemas.microsoft.com/office/powerpoint/2022/06/main/command" chg="mod">
              <pc226:chgData name="Mehta, Shyam N (NYSERDA)" userId="aa194fc9-f3d4-493d-b02b-813dcf8ca369" providerId="ADAL" clId="{B6FEA227-5863-4C2A-9050-F27AF940E091}" dt="2024-09-20T20:22:12.718" v="10038" actId="20577"/>
              <pc2:cmMkLst xmlns:pc2="http://schemas.microsoft.com/office/powerpoint/2019/9/main/command">
                <pc:docMk/>
                <pc:sldMk cId="3796353660" sldId="110609"/>
                <pc2:cmMk id="{B5975A0D-FE99-44AA-BB68-1587B7791B08}"/>
              </pc2:cmMkLst>
            </pc226:cmChg>
          </p:ext>
        </pc:extLst>
      </pc:sldChg>
      <pc:sldChg chg="modSp add mod">
        <pc:chgData name="Mehta, Shyam N (NYSERDA)" userId="aa194fc9-f3d4-493d-b02b-813dcf8ca369" providerId="ADAL" clId="{B6FEA227-5863-4C2A-9050-F27AF940E091}" dt="2024-09-24T13:47:12.700" v="10603" actId="113"/>
        <pc:sldMkLst>
          <pc:docMk/>
          <pc:sldMk cId="2354779106" sldId="110610"/>
        </pc:sldMkLst>
        <pc:spChg chg="mod">
          <ac:chgData name="Mehta, Shyam N (NYSERDA)" userId="aa194fc9-f3d4-493d-b02b-813dcf8ca369" providerId="ADAL" clId="{B6FEA227-5863-4C2A-9050-F27AF940E091}" dt="2024-09-24T13:47:12.700" v="10603" actId="113"/>
          <ac:spMkLst>
            <pc:docMk/>
            <pc:sldMk cId="2354779106" sldId="110610"/>
            <ac:spMk id="4" creationId="{5BDE6EC8-A60B-F481-44CF-072856ADE871}"/>
          </ac:spMkLst>
        </pc:spChg>
      </pc:sldChg>
      <pc:sldChg chg="modSp add mod">
        <pc:chgData name="Mehta, Shyam N (NYSERDA)" userId="aa194fc9-f3d4-493d-b02b-813dcf8ca369" providerId="ADAL" clId="{B6FEA227-5863-4C2A-9050-F27AF940E091}" dt="2024-09-23T16:39:39.763" v="10501" actId="20577"/>
        <pc:sldMkLst>
          <pc:docMk/>
          <pc:sldMk cId="3203254870" sldId="110611"/>
        </pc:sldMkLst>
        <pc:spChg chg="mod">
          <ac:chgData name="Mehta, Shyam N (NYSERDA)" userId="aa194fc9-f3d4-493d-b02b-813dcf8ca369" providerId="ADAL" clId="{B6FEA227-5863-4C2A-9050-F27AF940E091}" dt="2024-09-17T20:56:40.276" v="4772" actId="20577"/>
          <ac:spMkLst>
            <pc:docMk/>
            <pc:sldMk cId="3203254870" sldId="110611"/>
            <ac:spMk id="2" creationId="{93488F2D-C67C-574A-925D-A9B5ECD77394}"/>
          </ac:spMkLst>
        </pc:spChg>
        <pc:spChg chg="mod">
          <ac:chgData name="Mehta, Shyam N (NYSERDA)" userId="aa194fc9-f3d4-493d-b02b-813dcf8ca369" providerId="ADAL" clId="{B6FEA227-5863-4C2A-9050-F27AF940E091}" dt="2024-09-23T16:39:39.763" v="10501" actId="20577"/>
          <ac:spMkLst>
            <pc:docMk/>
            <pc:sldMk cId="3203254870" sldId="110611"/>
            <ac:spMk id="6" creationId="{BB3E8FF8-B590-4458-85BD-4E4798209014}"/>
          </ac:spMkLst>
        </pc:spChg>
      </pc:sldChg>
      <pc:sldChg chg="modSp add mod">
        <pc:chgData name="Mehta, Shyam N (NYSERDA)" userId="aa194fc9-f3d4-493d-b02b-813dcf8ca369" providerId="ADAL" clId="{B6FEA227-5863-4C2A-9050-F27AF940E091}" dt="2024-09-18T15:29:37.402" v="7389" actId="14100"/>
        <pc:sldMkLst>
          <pc:docMk/>
          <pc:sldMk cId="661333905" sldId="110612"/>
        </pc:sldMkLst>
        <pc:spChg chg="mod">
          <ac:chgData name="Mehta, Shyam N (NYSERDA)" userId="aa194fc9-f3d4-493d-b02b-813dcf8ca369" providerId="ADAL" clId="{B6FEA227-5863-4C2A-9050-F27AF940E091}" dt="2024-09-18T13:37:17.404" v="5533" actId="20577"/>
          <ac:spMkLst>
            <pc:docMk/>
            <pc:sldMk cId="661333905" sldId="110612"/>
            <ac:spMk id="2" creationId="{93488F2D-C67C-574A-925D-A9B5ECD77394}"/>
          </ac:spMkLst>
        </pc:spChg>
        <pc:spChg chg="mod">
          <ac:chgData name="Mehta, Shyam N (NYSERDA)" userId="aa194fc9-f3d4-493d-b02b-813dcf8ca369" providerId="ADAL" clId="{B6FEA227-5863-4C2A-9050-F27AF940E091}" dt="2024-09-18T15:29:37.402" v="7389" actId="14100"/>
          <ac:spMkLst>
            <pc:docMk/>
            <pc:sldMk cId="661333905" sldId="110612"/>
            <ac:spMk id="6" creationId="{BB3E8FF8-B590-4458-85BD-4E4798209014}"/>
          </ac:spMkLst>
        </pc:spChg>
      </pc:sldChg>
      <pc:sldChg chg="add del">
        <pc:chgData name="Mehta, Shyam N (NYSERDA)" userId="aa194fc9-f3d4-493d-b02b-813dcf8ca369" providerId="ADAL" clId="{B6FEA227-5863-4C2A-9050-F27AF940E091}" dt="2024-09-18T13:37:19.969" v="5534" actId="2890"/>
        <pc:sldMkLst>
          <pc:docMk/>
          <pc:sldMk cId="407154615" sldId="110613"/>
        </pc:sldMkLst>
      </pc:sldChg>
      <pc:sldChg chg="modSp add mod ord">
        <pc:chgData name="Mehta, Shyam N (NYSERDA)" userId="aa194fc9-f3d4-493d-b02b-813dcf8ca369" providerId="ADAL" clId="{B6FEA227-5863-4C2A-9050-F27AF940E091}" dt="2024-09-18T13:48:38.413" v="6046" actId="20577"/>
        <pc:sldMkLst>
          <pc:docMk/>
          <pc:sldMk cId="2446682708" sldId="110613"/>
        </pc:sldMkLst>
        <pc:spChg chg="mod">
          <ac:chgData name="Mehta, Shyam N (NYSERDA)" userId="aa194fc9-f3d4-493d-b02b-813dcf8ca369" providerId="ADAL" clId="{B6FEA227-5863-4C2A-9050-F27AF940E091}" dt="2024-09-18T13:39:35.930" v="5583" actId="6549"/>
          <ac:spMkLst>
            <pc:docMk/>
            <pc:sldMk cId="2446682708" sldId="110613"/>
            <ac:spMk id="2" creationId="{93488F2D-C67C-574A-925D-A9B5ECD77394}"/>
          </ac:spMkLst>
        </pc:spChg>
        <pc:spChg chg="mod">
          <ac:chgData name="Mehta, Shyam N (NYSERDA)" userId="aa194fc9-f3d4-493d-b02b-813dcf8ca369" providerId="ADAL" clId="{B6FEA227-5863-4C2A-9050-F27AF940E091}" dt="2024-09-18T13:48:38.413" v="6046" actId="20577"/>
          <ac:spMkLst>
            <pc:docMk/>
            <pc:sldMk cId="2446682708" sldId="110613"/>
            <ac:spMk id="6" creationId="{BB3E8FF8-B590-4458-85BD-4E4798209014}"/>
          </ac:spMkLst>
        </pc:spChg>
      </pc:sldChg>
      <pc:sldChg chg="modSp add mod ord modCm">
        <pc:chgData name="Mehta, Shyam N (NYSERDA)" userId="aa194fc9-f3d4-493d-b02b-813dcf8ca369" providerId="ADAL" clId="{B6FEA227-5863-4C2A-9050-F27AF940E091}" dt="2024-09-24T13:46:32.199" v="10602" actId="20577"/>
        <pc:sldMkLst>
          <pc:docMk/>
          <pc:sldMk cId="161332634" sldId="110614"/>
        </pc:sldMkLst>
        <pc:spChg chg="mod">
          <ac:chgData name="Mehta, Shyam N (NYSERDA)" userId="aa194fc9-f3d4-493d-b02b-813dcf8ca369" providerId="ADAL" clId="{B6FEA227-5863-4C2A-9050-F27AF940E091}" dt="2024-09-18T15:24:29.322" v="6973" actId="20577"/>
          <ac:spMkLst>
            <pc:docMk/>
            <pc:sldMk cId="161332634" sldId="110614"/>
            <ac:spMk id="2" creationId="{93488F2D-C67C-574A-925D-A9B5ECD77394}"/>
          </ac:spMkLst>
        </pc:spChg>
        <pc:spChg chg="mod">
          <ac:chgData name="Mehta, Shyam N (NYSERDA)" userId="aa194fc9-f3d4-493d-b02b-813dcf8ca369" providerId="ADAL" clId="{B6FEA227-5863-4C2A-9050-F27AF940E091}" dt="2024-09-24T13:46:32.199" v="10602" actId="20577"/>
          <ac:spMkLst>
            <pc:docMk/>
            <pc:sldMk cId="161332634" sldId="110614"/>
            <ac:spMk id="6" creationId="{BB3E8FF8-B590-4458-85BD-4E4798209014}"/>
          </ac:spMkLst>
        </pc:spChg>
        <pc:extLst>
          <p:ext xmlns:p="http://schemas.openxmlformats.org/presentationml/2006/main" uri="{D6D511B9-2390-475A-947B-AFAB55BFBCF1}">
            <pc226:cmChg xmlns:pc226="http://schemas.microsoft.com/office/powerpoint/2022/06/main/command" chg="mod">
              <pc226:chgData name="Mehta, Shyam N (NYSERDA)" userId="aa194fc9-f3d4-493d-b02b-813dcf8ca369" providerId="ADAL" clId="{B6FEA227-5863-4C2A-9050-F27AF940E091}" dt="2024-09-20T20:12:42.829" v="9918" actId="20577"/>
              <pc2:cmMkLst xmlns:pc2="http://schemas.microsoft.com/office/powerpoint/2019/9/main/command">
                <pc:docMk/>
                <pc:sldMk cId="161332634" sldId="110614"/>
                <pc2:cmMk id="{F0E64C11-5226-47DB-923D-C91E17F88353}"/>
              </pc2:cmMkLst>
            </pc226:cmChg>
          </p:ext>
        </pc:extLst>
      </pc:sldChg>
      <pc:sldChg chg="modSp add mod">
        <pc:chgData name="Mehta, Shyam N (NYSERDA)" userId="aa194fc9-f3d4-493d-b02b-813dcf8ca369" providerId="ADAL" clId="{B6FEA227-5863-4C2A-9050-F27AF940E091}" dt="2024-09-18T15:32:56.750" v="7564" actId="20577"/>
        <pc:sldMkLst>
          <pc:docMk/>
          <pc:sldMk cId="541456482" sldId="110615"/>
        </pc:sldMkLst>
        <pc:spChg chg="mod">
          <ac:chgData name="Mehta, Shyam N (NYSERDA)" userId="aa194fc9-f3d4-493d-b02b-813dcf8ca369" providerId="ADAL" clId="{B6FEA227-5863-4C2A-9050-F27AF940E091}" dt="2024-09-18T15:27:27.120" v="7258" actId="20577"/>
          <ac:spMkLst>
            <pc:docMk/>
            <pc:sldMk cId="541456482" sldId="110615"/>
            <ac:spMk id="2" creationId="{93488F2D-C67C-574A-925D-A9B5ECD77394}"/>
          </ac:spMkLst>
        </pc:spChg>
        <pc:spChg chg="mod">
          <ac:chgData name="Mehta, Shyam N (NYSERDA)" userId="aa194fc9-f3d4-493d-b02b-813dcf8ca369" providerId="ADAL" clId="{B6FEA227-5863-4C2A-9050-F27AF940E091}" dt="2024-09-18T15:32:56.750" v="7564" actId="20577"/>
          <ac:spMkLst>
            <pc:docMk/>
            <pc:sldMk cId="541456482" sldId="110615"/>
            <ac:spMk id="6" creationId="{BB3E8FF8-B590-4458-85BD-4E4798209014}"/>
          </ac:spMkLst>
        </pc:spChg>
      </pc:sldChg>
      <pc:sldChg chg="modSp add mod">
        <pc:chgData name="Mehta, Shyam N (NYSERDA)" userId="aa194fc9-f3d4-493d-b02b-813dcf8ca369" providerId="ADAL" clId="{B6FEA227-5863-4C2A-9050-F27AF940E091}" dt="2024-09-18T15:37:06.015" v="7951" actId="255"/>
        <pc:sldMkLst>
          <pc:docMk/>
          <pc:sldMk cId="3474549558" sldId="110616"/>
        </pc:sldMkLst>
        <pc:spChg chg="mod">
          <ac:chgData name="Mehta, Shyam N (NYSERDA)" userId="aa194fc9-f3d4-493d-b02b-813dcf8ca369" providerId="ADAL" clId="{B6FEA227-5863-4C2A-9050-F27AF940E091}" dt="2024-09-18T15:36:18.335" v="7889" actId="20577"/>
          <ac:spMkLst>
            <pc:docMk/>
            <pc:sldMk cId="3474549558" sldId="110616"/>
            <ac:spMk id="2" creationId="{93488F2D-C67C-574A-925D-A9B5ECD77394}"/>
          </ac:spMkLst>
        </pc:spChg>
        <pc:spChg chg="mod">
          <ac:chgData name="Mehta, Shyam N (NYSERDA)" userId="aa194fc9-f3d4-493d-b02b-813dcf8ca369" providerId="ADAL" clId="{B6FEA227-5863-4C2A-9050-F27AF940E091}" dt="2024-09-18T15:37:06.015" v="7951" actId="255"/>
          <ac:spMkLst>
            <pc:docMk/>
            <pc:sldMk cId="3474549558" sldId="110616"/>
            <ac:spMk id="6" creationId="{BB3E8FF8-B590-4458-85BD-4E4798209014}"/>
          </ac:spMkLst>
        </pc:spChg>
      </pc:sldChg>
      <pc:sldChg chg="modSp add mod">
        <pc:chgData name="Mehta, Shyam N (NYSERDA)" userId="aa194fc9-f3d4-493d-b02b-813dcf8ca369" providerId="ADAL" clId="{B6FEA227-5863-4C2A-9050-F27AF940E091}" dt="2024-09-20T20:27:46.821" v="10415" actId="20577"/>
        <pc:sldMkLst>
          <pc:docMk/>
          <pc:sldMk cId="2199262148" sldId="110617"/>
        </pc:sldMkLst>
        <pc:spChg chg="mod">
          <ac:chgData name="Mehta, Shyam N (NYSERDA)" userId="aa194fc9-f3d4-493d-b02b-813dcf8ca369" providerId="ADAL" clId="{B6FEA227-5863-4C2A-9050-F27AF940E091}" dt="2024-09-20T20:27:46.821" v="10415" actId="20577"/>
          <ac:spMkLst>
            <pc:docMk/>
            <pc:sldMk cId="2199262148" sldId="110617"/>
            <ac:spMk id="6" creationId="{BB3E8FF8-B590-4458-85BD-4E4798209014}"/>
          </ac:spMkLst>
        </pc:spChg>
      </pc:sldChg>
      <pc:sldMasterChg chg="delSldLayout">
        <pc:chgData name="Mehta, Shyam N (NYSERDA)" userId="aa194fc9-f3d4-493d-b02b-813dcf8ca369" providerId="ADAL" clId="{B6FEA227-5863-4C2A-9050-F27AF940E091}" dt="2024-09-20T20:12:59.054" v="9919" actId="2696"/>
        <pc:sldMasterMkLst>
          <pc:docMk/>
          <pc:sldMasterMk cId="4228764002" sldId="2147483648"/>
        </pc:sldMasterMkLst>
        <pc:sldLayoutChg chg="del">
          <pc:chgData name="Mehta, Shyam N (NYSERDA)" userId="aa194fc9-f3d4-493d-b02b-813dcf8ca369" providerId="ADAL" clId="{B6FEA227-5863-4C2A-9050-F27AF940E091}" dt="2024-09-20T20:12:59.054" v="9919" actId="2696"/>
          <pc:sldLayoutMkLst>
            <pc:docMk/>
            <pc:sldMasterMk cId="4228764002" sldId="2147483648"/>
            <pc:sldLayoutMk cId="150747680" sldId="2147483690"/>
          </pc:sldLayoutMkLst>
        </pc:sldLayoutChg>
        <pc:sldLayoutChg chg="del">
          <pc:chgData name="Mehta, Shyam N (NYSERDA)" userId="aa194fc9-f3d4-493d-b02b-813dcf8ca369" providerId="ADAL" clId="{B6FEA227-5863-4C2A-9050-F27AF940E091}" dt="2024-09-17T21:02:39.472" v="5141" actId="2696"/>
          <pc:sldLayoutMkLst>
            <pc:docMk/>
            <pc:sldMasterMk cId="4228764002" sldId="2147483648"/>
            <pc:sldLayoutMk cId="3425272405" sldId="2147483690"/>
          </pc:sldLayoutMkLst>
        </pc:sldLayoutChg>
      </pc:sldMasterChg>
    </pc:docChg>
  </pc:docChgLst>
  <pc:docChgLst>
    <pc:chgData name="Jayanthi, Sara (NYSERDA)" userId="S::sara.jayanthi@nyserda.ny.gov::e4d5dca8-562d-48fb-b635-1c6aa55185d1" providerId="AD" clId="Web-{9A84E75B-92C5-1201-3BDC-B11AD162BB02}"/>
    <pc:docChg chg="mod">
      <pc:chgData name="Jayanthi, Sara (NYSERDA)" userId="S::sara.jayanthi@nyserda.ny.gov::e4d5dca8-562d-48fb-b635-1c6aa55185d1" providerId="AD" clId="Web-{9A84E75B-92C5-1201-3BDC-B11AD162BB02}" dt="2024-09-20T19:51:25.984"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2D49A0A-A306-884A-B130-99DD68858288}" type="datetimeFigureOut">
              <a:rPr lang="en-US" smtClean="0"/>
              <a:t>9/23/2024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8DEABC-DA15-1246-A5C5-69D37FFA7D08}" type="slidenum">
              <a:rPr lang="en-US" smtClean="0"/>
              <a:t>‹#›</a:t>
            </a:fld>
            <a:endParaRPr lang="en-US"/>
          </a:p>
        </p:txBody>
      </p:sp>
    </p:spTree>
    <p:extLst>
      <p:ext uri="{BB962C8B-B14F-4D97-AF65-F5344CB8AC3E}">
        <p14:creationId xmlns:p14="http://schemas.microsoft.com/office/powerpoint/2010/main" val="4194081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8DEABC-DA15-1246-A5C5-69D37FFA7D08}" type="slidenum">
              <a:rPr lang="en-US" smtClean="0"/>
              <a:t>2</a:t>
            </a:fld>
            <a:endParaRPr lang="en-US"/>
          </a:p>
        </p:txBody>
      </p:sp>
    </p:spTree>
    <p:extLst>
      <p:ext uri="{BB962C8B-B14F-4D97-AF65-F5344CB8AC3E}">
        <p14:creationId xmlns:p14="http://schemas.microsoft.com/office/powerpoint/2010/main" val="283925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12</a:t>
            </a:fld>
            <a:endParaRPr lang="en-US"/>
          </a:p>
        </p:txBody>
      </p:sp>
    </p:spTree>
    <p:extLst>
      <p:ext uri="{BB962C8B-B14F-4D97-AF65-F5344CB8AC3E}">
        <p14:creationId xmlns:p14="http://schemas.microsoft.com/office/powerpoint/2010/main" val="231704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13</a:t>
            </a:fld>
            <a:endParaRPr lang="en-US"/>
          </a:p>
        </p:txBody>
      </p:sp>
    </p:spTree>
    <p:extLst>
      <p:ext uri="{BB962C8B-B14F-4D97-AF65-F5344CB8AC3E}">
        <p14:creationId xmlns:p14="http://schemas.microsoft.com/office/powerpoint/2010/main" val="42950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14</a:t>
            </a:fld>
            <a:endParaRPr lang="en-US"/>
          </a:p>
        </p:txBody>
      </p:sp>
    </p:spTree>
    <p:extLst>
      <p:ext uri="{BB962C8B-B14F-4D97-AF65-F5344CB8AC3E}">
        <p14:creationId xmlns:p14="http://schemas.microsoft.com/office/powerpoint/2010/main" val="1332623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0C377F9-CAF0-4DC7-81E7-E56B134CCF25}" type="slidenum">
              <a:rPr lang="en-US" smtClean="0"/>
              <a:pPr/>
              <a:t>15</a:t>
            </a:fld>
            <a:endParaRPr lang="en-US"/>
          </a:p>
        </p:txBody>
      </p:sp>
    </p:spTree>
    <p:extLst>
      <p:ext uri="{BB962C8B-B14F-4D97-AF65-F5344CB8AC3E}">
        <p14:creationId xmlns:p14="http://schemas.microsoft.com/office/powerpoint/2010/main" val="313202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16</a:t>
            </a:fld>
            <a:endParaRPr lang="en-US"/>
          </a:p>
        </p:txBody>
      </p:sp>
    </p:spTree>
    <p:extLst>
      <p:ext uri="{BB962C8B-B14F-4D97-AF65-F5344CB8AC3E}">
        <p14:creationId xmlns:p14="http://schemas.microsoft.com/office/powerpoint/2010/main" val="382736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17</a:t>
            </a:fld>
            <a:endParaRPr lang="en-US"/>
          </a:p>
        </p:txBody>
      </p:sp>
    </p:spTree>
    <p:extLst>
      <p:ext uri="{BB962C8B-B14F-4D97-AF65-F5344CB8AC3E}">
        <p14:creationId xmlns:p14="http://schemas.microsoft.com/office/powerpoint/2010/main" val="337430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18</a:t>
            </a:fld>
            <a:endParaRPr lang="en-US"/>
          </a:p>
        </p:txBody>
      </p:sp>
    </p:spTree>
    <p:extLst>
      <p:ext uri="{BB962C8B-B14F-4D97-AF65-F5344CB8AC3E}">
        <p14:creationId xmlns:p14="http://schemas.microsoft.com/office/powerpoint/2010/main" val="516703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19</a:t>
            </a:fld>
            <a:endParaRPr lang="en-US"/>
          </a:p>
        </p:txBody>
      </p:sp>
    </p:spTree>
    <p:extLst>
      <p:ext uri="{BB962C8B-B14F-4D97-AF65-F5344CB8AC3E}">
        <p14:creationId xmlns:p14="http://schemas.microsoft.com/office/powerpoint/2010/main" val="3721543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20</a:t>
            </a:fld>
            <a:endParaRPr lang="en-US"/>
          </a:p>
        </p:txBody>
      </p:sp>
    </p:spTree>
    <p:extLst>
      <p:ext uri="{BB962C8B-B14F-4D97-AF65-F5344CB8AC3E}">
        <p14:creationId xmlns:p14="http://schemas.microsoft.com/office/powerpoint/2010/main" val="802344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21</a:t>
            </a:fld>
            <a:endParaRPr lang="en-US"/>
          </a:p>
        </p:txBody>
      </p:sp>
    </p:spTree>
    <p:extLst>
      <p:ext uri="{BB962C8B-B14F-4D97-AF65-F5344CB8AC3E}">
        <p14:creationId xmlns:p14="http://schemas.microsoft.com/office/powerpoint/2010/main" val="64910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4</a:t>
            </a:fld>
            <a:endParaRPr lang="en-US"/>
          </a:p>
        </p:txBody>
      </p:sp>
    </p:spTree>
    <p:extLst>
      <p:ext uri="{BB962C8B-B14F-4D97-AF65-F5344CB8AC3E}">
        <p14:creationId xmlns:p14="http://schemas.microsoft.com/office/powerpoint/2010/main" val="35207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5</a:t>
            </a:fld>
            <a:endParaRPr lang="en-US"/>
          </a:p>
        </p:txBody>
      </p:sp>
    </p:spTree>
    <p:extLst>
      <p:ext uri="{BB962C8B-B14F-4D97-AF65-F5344CB8AC3E}">
        <p14:creationId xmlns:p14="http://schemas.microsoft.com/office/powerpoint/2010/main" val="361225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6</a:t>
            </a:fld>
            <a:endParaRPr lang="en-US"/>
          </a:p>
        </p:txBody>
      </p:sp>
    </p:spTree>
    <p:extLst>
      <p:ext uri="{BB962C8B-B14F-4D97-AF65-F5344CB8AC3E}">
        <p14:creationId xmlns:p14="http://schemas.microsoft.com/office/powerpoint/2010/main" val="10573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7</a:t>
            </a:fld>
            <a:endParaRPr lang="en-US"/>
          </a:p>
        </p:txBody>
      </p:sp>
    </p:spTree>
    <p:extLst>
      <p:ext uri="{BB962C8B-B14F-4D97-AF65-F5344CB8AC3E}">
        <p14:creationId xmlns:p14="http://schemas.microsoft.com/office/powerpoint/2010/main" val="231275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8</a:t>
            </a:fld>
            <a:endParaRPr lang="en-US"/>
          </a:p>
        </p:txBody>
      </p:sp>
    </p:spTree>
    <p:extLst>
      <p:ext uri="{BB962C8B-B14F-4D97-AF65-F5344CB8AC3E}">
        <p14:creationId xmlns:p14="http://schemas.microsoft.com/office/powerpoint/2010/main" val="362566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C377F9-CAF0-4DC7-81E7-E56B134CCF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74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10</a:t>
            </a:fld>
            <a:endParaRPr lang="en-US"/>
          </a:p>
        </p:txBody>
      </p:sp>
    </p:spTree>
    <p:extLst>
      <p:ext uri="{BB962C8B-B14F-4D97-AF65-F5344CB8AC3E}">
        <p14:creationId xmlns:p14="http://schemas.microsoft.com/office/powerpoint/2010/main" val="2086819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C0C377F9-CAF0-4DC7-81E7-E56B134CCF25}" type="slidenum">
              <a:rPr lang="en-US" smtClean="0"/>
              <a:pPr/>
              <a:t>11</a:t>
            </a:fld>
            <a:endParaRPr lang="en-US"/>
          </a:p>
        </p:txBody>
      </p:sp>
    </p:spTree>
    <p:extLst>
      <p:ext uri="{BB962C8B-B14F-4D97-AF65-F5344CB8AC3E}">
        <p14:creationId xmlns:p14="http://schemas.microsoft.com/office/powerpoint/2010/main" val="1950623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 Add Image - NYSERDA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12" name="Picture Placeholder 2">
            <a:extLst>
              <a:ext uri="{FF2B5EF4-FFF2-40B4-BE49-F238E27FC236}">
                <a16:creationId xmlns:a16="http://schemas.microsoft.com/office/drawing/2014/main" id="{2677A20D-1447-4A30-96FF-C88818901C3F}"/>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32699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tar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D2A019-BCCA-4095-B9A8-EE841EAA2A19}"/>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Tree>
    <p:extLst>
      <p:ext uri="{BB962C8B-B14F-4D97-AF65-F5344CB8AC3E}">
        <p14:creationId xmlns:p14="http://schemas.microsoft.com/office/powerpoint/2010/main" val="49858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tart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a:p>
        </p:txBody>
      </p:sp>
      <p:sp>
        <p:nvSpPr>
          <p:cNvPr id="7" name="Title 1">
            <a:extLst>
              <a:ext uri="{FF2B5EF4-FFF2-40B4-BE49-F238E27FC236}">
                <a16:creationId xmlns:a16="http://schemas.microsoft.com/office/drawing/2014/main" id="{E9651F46-1582-4549-9CC7-089281A7661F}"/>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89184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tart with Subhead and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6" name="Picture Placeholder 5">
            <a:extLst>
              <a:ext uri="{FF2B5EF4-FFF2-40B4-BE49-F238E27FC236}">
                <a16:creationId xmlns:a16="http://schemas.microsoft.com/office/drawing/2014/main" id="{AC6FFBF1-8C77-496B-831A-F1A3B41CD25B}"/>
              </a:ext>
            </a:extLst>
          </p:cNvPr>
          <p:cNvSpPr>
            <a:spLocks noGrp="1"/>
          </p:cNvSpPr>
          <p:nvPr>
            <p:ph type="pic" sz="quarter" idx="11"/>
          </p:nvPr>
        </p:nvSpPr>
        <p:spPr>
          <a:xfrm>
            <a:off x="7226300" y="1309688"/>
            <a:ext cx="4630738" cy="3859212"/>
          </a:xfrm>
          <a:prstGeom prst="rect">
            <a:avLst/>
          </a:prstGeom>
        </p:spPr>
        <p:txBody>
          <a:bodyPr/>
          <a:lstStyle/>
          <a:p>
            <a:endParaRPr lang="en-US"/>
          </a:p>
        </p:txBody>
      </p:sp>
      <p:sp>
        <p:nvSpPr>
          <p:cNvPr id="8" name="Text Placeholder 7">
            <a:extLst>
              <a:ext uri="{FF2B5EF4-FFF2-40B4-BE49-F238E27FC236}">
                <a16:creationId xmlns:a16="http://schemas.microsoft.com/office/drawing/2014/main" id="{0DBEEE13-2DBB-43FF-9757-02F8FBB4CBC4}"/>
              </a:ext>
            </a:extLst>
          </p:cNvPr>
          <p:cNvSpPr>
            <a:spLocks noGrp="1"/>
          </p:cNvSpPr>
          <p:nvPr>
            <p:ph type="body" sz="quarter" idx="12"/>
          </p:nvPr>
        </p:nvSpPr>
        <p:spPr>
          <a:xfrm>
            <a:off x="539732" y="3299589"/>
            <a:ext cx="6477000" cy="941387"/>
          </a:xfrm>
          <a:prstGeom prst="rect">
            <a:avLst/>
          </a:prstGeom>
        </p:spPr>
        <p:txBody>
          <a:bodyPr/>
          <a:lstStyle>
            <a:lvl1pPr marL="0" indent="0">
              <a:buNone/>
              <a:defRPr sz="3000" b="1">
                <a:solidFill>
                  <a:srgbClr val="63666A"/>
                </a:solidFill>
                <a:latin typeface="Roboto" pitchFamily="2" charset="0"/>
                <a:ea typeface="Roboto" pitchFamily="2" charset="0"/>
                <a:cs typeface="Arial" panose="020B0604020202020204" pitchFamily="34" charset="0"/>
              </a:defRPr>
            </a:lvl1pPr>
            <a:lvl2pPr marL="457200" indent="0">
              <a:buNone/>
              <a:defRPr sz="3000">
                <a:latin typeface="Arial" panose="020B0604020202020204" pitchFamily="34" charset="0"/>
                <a:cs typeface="Arial" panose="020B0604020202020204" pitchFamily="34" charset="0"/>
              </a:defRPr>
            </a:lvl2pPr>
            <a:lvl3pPr marL="914400" indent="0">
              <a:buNone/>
              <a:defRPr sz="3000">
                <a:latin typeface="Arial" panose="020B0604020202020204" pitchFamily="34" charset="0"/>
                <a:cs typeface="Arial" panose="020B0604020202020204" pitchFamily="34" charset="0"/>
              </a:defRPr>
            </a:lvl3pPr>
            <a:lvl4pPr marL="1371600" indent="0">
              <a:buNone/>
              <a:defRPr sz="3000">
                <a:latin typeface="Arial" panose="020B0604020202020204" pitchFamily="34" charset="0"/>
                <a:cs typeface="Arial" panose="020B0604020202020204" pitchFamily="34" charset="0"/>
              </a:defRPr>
            </a:lvl4pPr>
            <a:lvl5pPr marL="1828800" indent="0">
              <a:buNone/>
              <a:defRPr sz="3000">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itle 1">
            <a:extLst>
              <a:ext uri="{FF2B5EF4-FFF2-40B4-BE49-F238E27FC236}">
                <a16:creationId xmlns:a16="http://schemas.microsoft.com/office/drawing/2014/main" id="{AE89B9C2-0688-40D8-B410-94F7D16141BF}"/>
              </a:ext>
            </a:extLst>
          </p:cNvPr>
          <p:cNvSpPr>
            <a:spLocks noGrp="1"/>
          </p:cNvSpPr>
          <p:nvPr>
            <p:ph type="title"/>
          </p:nvPr>
        </p:nvSpPr>
        <p:spPr>
          <a:xfrm>
            <a:off x="541031" y="1247698"/>
            <a:ext cx="6059556" cy="1907484"/>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7714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tart with Right Side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D9423-1ED2-4870-A181-434D2BE73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7" name="Text Placeholder 6">
            <a:extLst>
              <a:ext uri="{FF2B5EF4-FFF2-40B4-BE49-F238E27FC236}">
                <a16:creationId xmlns:a16="http://schemas.microsoft.com/office/drawing/2014/main" id="{32A0AB70-6B59-4E30-A48E-0B7DDC010805}"/>
              </a:ext>
            </a:extLst>
          </p:cNvPr>
          <p:cNvSpPr>
            <a:spLocks noGrp="1"/>
          </p:cNvSpPr>
          <p:nvPr>
            <p:ph type="body" sz="quarter" idx="12"/>
          </p:nvPr>
        </p:nvSpPr>
        <p:spPr>
          <a:xfrm>
            <a:off x="6883120" y="1259102"/>
            <a:ext cx="4827591" cy="4144963"/>
          </a:xfrm>
          <a:prstGeom prst="rect">
            <a:avLst/>
          </a:prstGeom>
        </p:spPr>
        <p:txBody>
          <a:bodyPr/>
          <a:lstStyle>
            <a:lvl1pPr marL="274320" indent="-274320">
              <a:spcBef>
                <a:spcPts val="1200"/>
              </a:spcBef>
              <a:buClr>
                <a:srgbClr val="63666A"/>
              </a:buClr>
              <a:buFont typeface="Arial" panose="020B0604020202020204" pitchFamily="34" charset="0"/>
              <a:buChar char="&gt;"/>
              <a:defRPr sz="2000">
                <a:solidFill>
                  <a:srgbClr val="63666A"/>
                </a:solidFill>
                <a:latin typeface="Roboto Lt" pitchFamily="2" charset="0"/>
                <a:ea typeface="Roboto Lt" pitchFamily="2" charset="0"/>
                <a:cs typeface="Arial" panose="020B0604020202020204" pitchFamily="34" charset="0"/>
              </a:defRPr>
            </a:lvl1pPr>
            <a:lvl2pPr marL="548640" marR="0" indent="-18288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en-US"/>
              <a:t>Click to edit Master text styles</a:t>
            </a:r>
          </a:p>
          <a:p>
            <a:pPr marL="800100" marR="0" lvl="1" indent="-342900" algn="l" defTabSz="914400" rtl="0" eaLnBrk="1" fontAlgn="auto" latinLnBrk="0" hangingPunct="1">
              <a:lnSpc>
                <a:spcPct val="90000"/>
              </a:lnSpc>
              <a:spcBef>
                <a:spcPts val="500"/>
              </a:spcBef>
              <a:spcAft>
                <a:spcPts val="0"/>
              </a:spcAft>
              <a:buClrTx/>
              <a:buSzTx/>
              <a:tabLst/>
              <a:defRPr/>
            </a:pPr>
            <a:r>
              <a:rPr lang="en-US"/>
              <a:t>Click to edit Master text styles</a:t>
            </a:r>
          </a:p>
          <a:p>
            <a:pPr lvl="1"/>
            <a:endParaRPr lang="en-US"/>
          </a:p>
        </p:txBody>
      </p:sp>
      <p:sp>
        <p:nvSpPr>
          <p:cNvPr id="6" name="Title 1">
            <a:extLst>
              <a:ext uri="{FF2B5EF4-FFF2-40B4-BE49-F238E27FC236}">
                <a16:creationId xmlns:a16="http://schemas.microsoft.com/office/drawing/2014/main" id="{9B161FA4-DE35-4DFE-BAE6-BC3CBFB83D27}"/>
              </a:ext>
            </a:extLst>
          </p:cNvPr>
          <p:cNvSpPr>
            <a:spLocks noGrp="1"/>
          </p:cNvSpPr>
          <p:nvPr>
            <p:ph type="title"/>
          </p:nvPr>
        </p:nvSpPr>
        <p:spPr>
          <a:xfrm>
            <a:off x="541031" y="1247698"/>
            <a:ext cx="6059556" cy="3859006"/>
          </a:xfrm>
          <a:prstGeom prst="rect">
            <a:avLst/>
          </a:prstGeom>
        </p:spPr>
        <p:txBody>
          <a:bodyPr/>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6165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no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D0FCA-6A22-4179-8992-DAD5BF4ED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40283"/>
            <a:ext cx="11102407" cy="4688418"/>
          </a:xfrm>
          <a:prstGeom prst="rect">
            <a:avLst/>
          </a:prstGeo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500" b="1">
                <a:solidFill>
                  <a:srgbClr val="0077C8"/>
                </a:solidFill>
                <a:latin typeface="Roboto" pitchFamily="2" charset="0"/>
                <a:ea typeface="Roboto" pitchFamily="2" charset="0"/>
                <a:cs typeface="Arial" panose="020B0604020202020204" pitchFamily="34" charset="0"/>
              </a:defRPr>
            </a:lvl1pPr>
            <a:lvl2pPr marL="548640" indent="-274320">
              <a:spcBef>
                <a:spcPts val="600"/>
              </a:spcBef>
              <a:defRPr sz="20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edit Master text styles</a:t>
            </a:r>
          </a:p>
          <a:p>
            <a:pPr lvl="1"/>
            <a:r>
              <a:rPr lang="en-US"/>
              <a:t>Second level</a:t>
            </a:r>
          </a:p>
          <a:p>
            <a:pPr lvl="2"/>
            <a:r>
              <a:rPr lang="en-US"/>
              <a:t>Third level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3552399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4F0A3-A94E-44B4-9959-8E2D26E302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46956" y="2135731"/>
            <a:ext cx="11102407" cy="4351338"/>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FD198A16-5CAF-4407-A13A-3E6F8687B89A}"/>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36650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fade with Bullets No Logo">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1" name="Content Placeholder 2">
            <a:extLst>
              <a:ext uri="{FF2B5EF4-FFF2-40B4-BE49-F238E27FC236}">
                <a16:creationId xmlns:a16="http://schemas.microsoft.com/office/drawing/2014/main" id="{F53F41B2-2F2B-4B89-B159-F1494E5BE435}"/>
              </a:ext>
            </a:extLst>
          </p:cNvPr>
          <p:cNvSpPr>
            <a:spLocks noGrp="1"/>
          </p:cNvSpPr>
          <p:nvPr>
            <p:ph idx="1"/>
          </p:nvPr>
        </p:nvSpPr>
        <p:spPr>
          <a:xfrm>
            <a:off x="5138530" y="557592"/>
            <a:ext cx="6510834" cy="593528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indent="-274320">
              <a:spcBef>
                <a:spcPts val="600"/>
              </a:spcBef>
              <a:buClr>
                <a:srgbClr val="63666A"/>
              </a:buClr>
              <a:defRPr sz="1800">
                <a:solidFill>
                  <a:srgbClr val="63666A"/>
                </a:solidFill>
                <a:latin typeface="Roboto Lt" pitchFamily="2" charset="0"/>
                <a:ea typeface="Roboto Lt" pitchFamily="2" charset="0"/>
                <a:cs typeface="Arial" panose="020B0604020202020204" pitchFamily="34" charset="0"/>
              </a:defRPr>
            </a:lvl2pPr>
            <a:lvl3pPr marL="822960" indent="-274320">
              <a:spcBef>
                <a:spcPts val="300"/>
              </a:spcBef>
              <a:buClr>
                <a:srgbClr val="63666A"/>
              </a:buClr>
              <a:buFont typeface="Arial" panose="020B0604020202020204" pitchFamily="34" charset="0"/>
              <a:buChar char="-"/>
              <a:defRPr sz="1500">
                <a:solidFill>
                  <a:srgbClr val="63666A"/>
                </a:solidFill>
                <a:latin typeface="Roboto Lt" pitchFamily="2" charset="0"/>
                <a:ea typeface="Roboto Lt" pitchFamily="2"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20973727-B865-4FCD-A49A-5246D7276AFE}"/>
              </a:ext>
            </a:extLst>
          </p:cNvPr>
          <p:cNvSpPr txBox="1">
            <a:spLocks/>
          </p:cNvSpPr>
          <p:nvPr userDrawn="1"/>
        </p:nvSpPr>
        <p:spPr>
          <a:xfrm>
            <a:off x="541031" y="1247698"/>
            <a:ext cx="4221888" cy="3859006"/>
          </a:xfrm>
          <a:prstGeom prst="rect">
            <a:avLst/>
          </a:prstGeom>
        </p:spPr>
        <p:txBody>
          <a:bodyPr/>
          <a:lstStyle>
            <a:lvl1pPr algn="l" defTabSz="914400" rtl="0" eaLnBrk="1" latinLnBrk="0" hangingPunct="1">
              <a:lnSpc>
                <a:spcPct val="90000"/>
              </a:lnSpc>
              <a:spcBef>
                <a:spcPct val="0"/>
              </a:spcBef>
              <a:buNone/>
              <a:defRPr sz="6000" b="1" kern="1200">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2991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with 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73656E-BCA0-4243-BAC0-B335B8FF11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Chart Placeholder 2">
            <a:extLst>
              <a:ext uri="{FF2B5EF4-FFF2-40B4-BE49-F238E27FC236}">
                <a16:creationId xmlns:a16="http://schemas.microsoft.com/office/drawing/2014/main" id="{056309A2-3256-426F-82AC-C866BA83BA46}"/>
              </a:ext>
            </a:extLst>
          </p:cNvPr>
          <p:cNvSpPr>
            <a:spLocks noGrp="1"/>
          </p:cNvSpPr>
          <p:nvPr>
            <p:ph type="chart" sz="quarter" idx="10"/>
          </p:nvPr>
        </p:nvSpPr>
        <p:spPr>
          <a:xfrm>
            <a:off x="546956" y="2117185"/>
            <a:ext cx="11429143" cy="427355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a:p>
        </p:txBody>
      </p:sp>
      <p:sp>
        <p:nvSpPr>
          <p:cNvPr id="6" name="Title 1">
            <a:extLst>
              <a:ext uri="{FF2B5EF4-FFF2-40B4-BE49-F238E27FC236}">
                <a16:creationId xmlns:a16="http://schemas.microsoft.com/office/drawing/2014/main" id="{64B14C1C-6FA8-4050-9CFF-13B861B412BC}"/>
              </a:ext>
            </a:extLst>
          </p:cNvPr>
          <p:cNvSpPr>
            <a:spLocks noGrp="1"/>
          </p:cNvSpPr>
          <p:nvPr>
            <p:ph type="title"/>
          </p:nvPr>
        </p:nvSpPr>
        <p:spPr>
          <a:xfrm>
            <a:off x="546957" y="550434"/>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4072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with 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4" name="Table Placeholder 3">
            <a:extLst>
              <a:ext uri="{FF2B5EF4-FFF2-40B4-BE49-F238E27FC236}">
                <a16:creationId xmlns:a16="http://schemas.microsoft.com/office/drawing/2014/main" id="{8AAD4DFF-4017-4E35-8A31-B436DA98A121}"/>
              </a:ext>
            </a:extLst>
          </p:cNvPr>
          <p:cNvSpPr>
            <a:spLocks noGrp="1"/>
          </p:cNvSpPr>
          <p:nvPr>
            <p:ph type="tbl" sz="quarter" idx="10"/>
          </p:nvPr>
        </p:nvSpPr>
        <p:spPr>
          <a:xfrm>
            <a:off x="546957" y="2117705"/>
            <a:ext cx="11400568" cy="4229100"/>
          </a:xfrm>
          <a:prstGeom prst="rect">
            <a:avLst/>
          </a:prstGeom>
        </p:spPr>
        <p:txBody>
          <a:bodyPr/>
          <a:lstStyle>
            <a:lvl1pPr>
              <a:defRPr sz="2500">
                <a:solidFill>
                  <a:srgbClr val="63666A"/>
                </a:solidFill>
                <a:latin typeface="Roboto" pitchFamily="2" charset="0"/>
                <a:ea typeface="Roboto" pitchFamily="2" charset="0"/>
                <a:cs typeface="Arial" panose="020B0604020202020204" pitchFamily="34" charset="0"/>
              </a:defRPr>
            </a:lvl1pPr>
          </a:lstStyle>
          <a:p>
            <a:endParaRPr lang="en-US"/>
          </a:p>
        </p:txBody>
      </p:sp>
      <p:pic>
        <p:nvPicPr>
          <p:cNvPr id="10" name="Picture 9">
            <a:extLst>
              <a:ext uri="{FF2B5EF4-FFF2-40B4-BE49-F238E27FC236}">
                <a16:creationId xmlns:a16="http://schemas.microsoft.com/office/drawing/2014/main" id="{319AB454-2958-41B8-A411-8DF56C2AC4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6" name="Title 1">
            <a:extLst>
              <a:ext uri="{FF2B5EF4-FFF2-40B4-BE49-F238E27FC236}">
                <a16:creationId xmlns:a16="http://schemas.microsoft.com/office/drawing/2014/main" id="{847ACDC9-E657-BE4E-8BA8-5015537E13FE}"/>
              </a:ext>
            </a:extLst>
          </p:cNvPr>
          <p:cNvSpPr>
            <a:spLocks noGrp="1"/>
          </p:cNvSpPr>
          <p:nvPr>
            <p:ph type="title"/>
          </p:nvPr>
        </p:nvSpPr>
        <p:spPr>
          <a:xfrm>
            <a:off x="546957" y="543230"/>
            <a:ext cx="10515600" cy="1325563"/>
          </a:xfrm>
          <a:prstGeom prst="rect">
            <a:avLst/>
          </a:prstGeom>
        </p:spPr>
        <p:txBody>
          <a:bodyPr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2935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D29BAB2F-8E8A-4087-8F8F-09633CEDD39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6" name="Title 1">
            <a:extLst>
              <a:ext uri="{FF2B5EF4-FFF2-40B4-BE49-F238E27FC236}">
                <a16:creationId xmlns:a16="http://schemas.microsoft.com/office/drawing/2014/main" id="{0961596B-EF1E-4A07-ABD4-42DEB9277BA5}"/>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3387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 Add Image - NYS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2414710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ext Placeholder 6">
            <a:extLst>
              <a:ext uri="{FF2B5EF4-FFF2-40B4-BE49-F238E27FC236}">
                <a16:creationId xmlns:a16="http://schemas.microsoft.com/office/drawing/2014/main" id="{07BF301B-20D6-4756-AD74-4F417D4FD710}"/>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26873D9D-8E0B-4CCF-A9E7-77E9DD21C08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4934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4" name="Text Placeholder 6">
            <a:extLst>
              <a:ext uri="{FF2B5EF4-FFF2-40B4-BE49-F238E27FC236}">
                <a16:creationId xmlns:a16="http://schemas.microsoft.com/office/drawing/2014/main" id="{7A735383-092F-484A-B7B8-76D35AF7887D}"/>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2F27283F-ABC2-4F1A-971A-E6114551AFC8}"/>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86932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
        <p:nvSpPr>
          <p:cNvPr id="4" name="Text Placeholder 6">
            <a:extLst>
              <a:ext uri="{FF2B5EF4-FFF2-40B4-BE49-F238E27FC236}">
                <a16:creationId xmlns:a16="http://schemas.microsoft.com/office/drawing/2014/main" id="{B541CC65-5B8D-4F59-9DCA-ECE5182E937E}"/>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D5D3A178-801B-493A-8C3B-3B4D9CD9F30B}"/>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30116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3" name="Picture 2">
            <a:extLst>
              <a:ext uri="{FF2B5EF4-FFF2-40B4-BE49-F238E27FC236}">
                <a16:creationId xmlns:a16="http://schemas.microsoft.com/office/drawing/2014/main" id="{02FCC0AA-DD4A-4A31-90F9-6765BFFC4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4" name="Text Placeholder 6">
            <a:extLst>
              <a:ext uri="{FF2B5EF4-FFF2-40B4-BE49-F238E27FC236}">
                <a16:creationId xmlns:a16="http://schemas.microsoft.com/office/drawing/2014/main" id="{628D31E3-3774-4199-AC94-1F12DDFB4BB8}"/>
              </a:ext>
            </a:extLst>
          </p:cNvPr>
          <p:cNvSpPr>
            <a:spLocks noGrp="1"/>
          </p:cNvSpPr>
          <p:nvPr>
            <p:ph type="body" sz="quarter" idx="12"/>
          </p:nvPr>
        </p:nvSpPr>
        <p:spPr>
          <a:xfrm>
            <a:off x="5259474" y="937553"/>
            <a:ext cx="6389889" cy="5191942"/>
          </a:xfrm>
          <a:prstGeom prst="rect">
            <a:avLst/>
          </a:prstGeom>
        </p:spPr>
        <p:txBody>
          <a:bodyPr/>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200" b="1">
                <a:solidFill>
                  <a:srgbClr val="63666A"/>
                </a:solidFill>
                <a:latin typeface="Roboto" pitchFamily="2" charset="0"/>
                <a:ea typeface="Roboto" pitchFamily="2" charset="0"/>
                <a:cs typeface="Arial" panose="020B0604020202020204" pitchFamily="34" charset="0"/>
              </a:defRPr>
            </a:lvl1pPr>
            <a:lvl2pPr marL="457200" indent="0">
              <a:buNone/>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marL="274320" marR="0" lvl="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a:pPr>
            <a:r>
              <a:rPr lang="en-US"/>
              <a:t>Click to edit Master text styles</a:t>
            </a:r>
          </a:p>
          <a:p>
            <a:pPr lvl="1"/>
            <a:r>
              <a:rPr lang="en-US"/>
              <a:t>Click to edit Master text styles</a:t>
            </a:r>
          </a:p>
        </p:txBody>
      </p:sp>
      <p:sp>
        <p:nvSpPr>
          <p:cNvPr id="5" name="Title 1">
            <a:extLst>
              <a:ext uri="{FF2B5EF4-FFF2-40B4-BE49-F238E27FC236}">
                <a16:creationId xmlns:a16="http://schemas.microsoft.com/office/drawing/2014/main" id="{DC597374-21D5-46F1-BF0D-F5ED4C8A27F0}"/>
              </a:ext>
            </a:extLst>
          </p:cNvPr>
          <p:cNvSpPr>
            <a:spLocks noGrp="1"/>
          </p:cNvSpPr>
          <p:nvPr>
            <p:ph type="title"/>
          </p:nvPr>
        </p:nvSpPr>
        <p:spPr>
          <a:xfrm>
            <a:off x="196172" y="540616"/>
            <a:ext cx="4245199" cy="5588879"/>
          </a:xfrm>
          <a:prstGeom prst="rect">
            <a:avLst/>
          </a:prstGeom>
        </p:spPr>
        <p:txBody>
          <a:bodyPr anchor="t" anchorCtr="0"/>
          <a:lstStyle>
            <a:lvl1pPr>
              <a:defRPr sz="4000" b="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3102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40257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 2 - Add Image - NYS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9" cy="6857999"/>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5" y="6492876"/>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7"/>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189" indent="0">
              <a:buNone/>
              <a:defRPr>
                <a:latin typeface="Arial" panose="020B0604020202020204" pitchFamily="34" charset="0"/>
                <a:cs typeface="Arial" panose="020B0604020202020204" pitchFamily="34" charset="0"/>
              </a:defRPr>
            </a:lvl2pPr>
            <a:lvl3pPr marL="914377" indent="0">
              <a:buNone/>
              <a:defRPr>
                <a:latin typeface="Arial" panose="020B0604020202020204" pitchFamily="34" charset="0"/>
                <a:cs typeface="Arial" panose="020B0604020202020204" pitchFamily="34" charset="0"/>
              </a:defRPr>
            </a:lvl3pPr>
            <a:lvl4pPr marL="1371566" indent="0">
              <a:buNone/>
              <a:defRPr>
                <a:latin typeface="Arial" panose="020B0604020202020204" pitchFamily="34" charset="0"/>
                <a:cs typeface="Arial" panose="020B0604020202020204" pitchFamily="34" charset="0"/>
              </a:defRPr>
            </a:lvl4pPr>
            <a:lvl5pPr marL="1828754"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2" y="5074420"/>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2654363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endParaRPr lang="en-US"/>
          </a:p>
        </p:txBody>
      </p:sp>
      <p:sp>
        <p:nvSpPr>
          <p:cNvPr id="5" name="Rectangle 6"/>
          <p:cNvSpPr>
            <a:spLocks noGrp="1" noChangeArrowheads="1"/>
          </p:cNvSpPr>
          <p:nvPr>
            <p:ph type="ftr" sz="quarter" idx="11"/>
          </p:nvPr>
        </p:nvSpPr>
        <p:spPr>
          <a:xfrm>
            <a:off x="3352800" y="6556248"/>
            <a:ext cx="5486400" cy="301752"/>
          </a:xfrm>
          <a:prstGeom prst="rect">
            <a:avLst/>
          </a:prstGeom>
          <a:ln/>
        </p:spPr>
        <p:txBody>
          <a:bodyPr/>
          <a:lstStyle>
            <a:lvl1pPr>
              <a:defRPr/>
            </a:lvl1pPr>
          </a:lstStyle>
          <a:p>
            <a:endParaRPr lang="en-US"/>
          </a:p>
        </p:txBody>
      </p:sp>
      <p:sp>
        <p:nvSpPr>
          <p:cNvPr id="6" name="Rectangle 7"/>
          <p:cNvSpPr>
            <a:spLocks noGrp="1" noChangeArrowheads="1"/>
          </p:cNvSpPr>
          <p:nvPr>
            <p:ph type="sldNum" sz="quarter" idx="12"/>
          </p:nvPr>
        </p:nvSpPr>
        <p:spPr>
          <a:ln/>
        </p:spPr>
        <p:txBody>
          <a:bodyPr/>
          <a:lstStyle>
            <a:lvl1pPr>
              <a:defRPr/>
            </a:lvl1pPr>
          </a:lstStyle>
          <a:p>
            <a:fld id="{32EEA5E8-3DCE-4522-8561-1FBABAB92354}" type="slidenum">
              <a:rPr lang="en-US" smtClean="0"/>
              <a:pPr/>
              <a:t>‹#›</a:t>
            </a:fld>
            <a:endParaRPr lang="en-US"/>
          </a:p>
        </p:txBody>
      </p:sp>
    </p:spTree>
    <p:extLst>
      <p:ext uri="{BB962C8B-B14F-4D97-AF65-F5344CB8AC3E}">
        <p14:creationId xmlns:p14="http://schemas.microsoft.com/office/powerpoint/2010/main" val="2411663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95D854D-1476-DE4B-9BA4-7E2B729EC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3231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60579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2F988-04ED-E748-A35A-49E61FD5D1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57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 Add Image - NYS Go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464BEF39-CBBC-498D-AB6C-443AB01ECB87}"/>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829709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2493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49967"/>
            <a:ext cx="5384800" cy="422063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950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rgbClr val="002D72"/>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274264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Start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6E200A-C927-4CA8-B96B-114B2565620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7998"/>
          </a:xfrm>
          <a:prstGeom prst="rect">
            <a:avLst/>
          </a:prstGeom>
        </p:spPr>
      </p:pic>
      <p:sp>
        <p:nvSpPr>
          <p:cNvPr id="3" name="Slide Number Placeholder 2">
            <a:extLst>
              <a:ext uri="{FF2B5EF4-FFF2-40B4-BE49-F238E27FC236}">
                <a16:creationId xmlns:a16="http://schemas.microsoft.com/office/drawing/2014/main" id="{48E6DF5C-B703-4E08-9BF5-3AFB0CD13BCD}"/>
              </a:ext>
            </a:extLst>
          </p:cNvPr>
          <p:cNvSpPr>
            <a:spLocks noGrp="1"/>
          </p:cNvSpPr>
          <p:nvPr>
            <p:ph type="sldNum" sz="quarter" idx="10"/>
          </p:nvPr>
        </p:nvSpPr>
        <p:spPr/>
        <p:txBody>
          <a:bodyPr/>
          <a:lstStyle/>
          <a:p>
            <a:fld id="{058CC6BB-C3D2-4223-AD7D-B48D1BB4495E}" type="slidenum">
              <a:rPr lang="en-US" smtClean="0"/>
              <a:pPr/>
              <a:t>‹#›</a:t>
            </a:fld>
            <a:endParaRPr lang="en-US"/>
          </a:p>
        </p:txBody>
      </p:sp>
      <p:sp>
        <p:nvSpPr>
          <p:cNvPr id="7" name="Text Placeholder 6">
            <a:extLst>
              <a:ext uri="{FF2B5EF4-FFF2-40B4-BE49-F238E27FC236}">
                <a16:creationId xmlns:a16="http://schemas.microsoft.com/office/drawing/2014/main" id="{32A0AB70-6B59-4E30-A48E-0B7DDC010805}"/>
              </a:ext>
            </a:extLst>
          </p:cNvPr>
          <p:cNvSpPr>
            <a:spLocks noGrp="1"/>
          </p:cNvSpPr>
          <p:nvPr>
            <p:ph type="body" sz="quarter" idx="12"/>
          </p:nvPr>
        </p:nvSpPr>
        <p:spPr>
          <a:xfrm>
            <a:off x="6883120" y="1259102"/>
            <a:ext cx="4827591" cy="4144963"/>
          </a:xfrm>
          <a:prstGeom prst="rect">
            <a:avLst/>
          </a:prstGeom>
        </p:spPr>
        <p:txBody>
          <a:bodyPr lIns="0" tIns="0" rIns="0" bIns="0"/>
          <a:lstStyle>
            <a:lvl1pPr marL="274320" marR="0" indent="-274320" algn="l" defTabSz="914400" rtl="0" eaLnBrk="1" fontAlgn="auto" latinLnBrk="0" hangingPunct="1">
              <a:lnSpc>
                <a:spcPct val="90000"/>
              </a:lnSpc>
              <a:spcBef>
                <a:spcPts val="1200"/>
              </a:spcBef>
              <a:spcAft>
                <a:spcPts val="0"/>
              </a:spcAft>
              <a:buClr>
                <a:srgbClr val="63666A"/>
              </a:buClr>
              <a:buSzTx/>
              <a:buFont typeface="Arial" panose="020B0604020202020204" pitchFamily="34" charset="0"/>
              <a:buChar char="&gt;"/>
              <a:tabLst/>
              <a:defRPr sz="2000">
                <a:solidFill>
                  <a:srgbClr val="63666A"/>
                </a:solidFill>
                <a:latin typeface="Roboto Lt" pitchFamily="2" charset="0"/>
                <a:ea typeface="Roboto Lt" pitchFamily="2" charset="0"/>
                <a:cs typeface="Arial" panose="020B0604020202020204" pitchFamily="34" charset="0"/>
              </a:defRPr>
            </a:lvl1pPr>
            <a:lvl2pPr marL="548640" marR="0" indent="-18288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a:solidFill>
                  <a:srgbClr val="63666A"/>
                </a:solidFill>
                <a:latin typeface="Roboto Lt" pitchFamily="2" charset="0"/>
                <a:ea typeface="Roboto Lt" pitchFamily="2"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en-US"/>
              <a:t>Click to edit Master text styles</a:t>
            </a:r>
          </a:p>
          <a:p>
            <a:pPr lvl="1"/>
            <a:endParaRPr lang="en-US"/>
          </a:p>
        </p:txBody>
      </p:sp>
      <p:sp>
        <p:nvSpPr>
          <p:cNvPr id="6" name="Title 1">
            <a:extLst>
              <a:ext uri="{FF2B5EF4-FFF2-40B4-BE49-F238E27FC236}">
                <a16:creationId xmlns:a16="http://schemas.microsoft.com/office/drawing/2014/main" id="{9B161FA4-DE35-4DFE-BAE6-BC3CBFB83D27}"/>
              </a:ext>
            </a:extLst>
          </p:cNvPr>
          <p:cNvSpPr>
            <a:spLocks noGrp="1"/>
          </p:cNvSpPr>
          <p:nvPr>
            <p:ph type="title"/>
          </p:nvPr>
        </p:nvSpPr>
        <p:spPr>
          <a:xfrm>
            <a:off x="541031" y="1247698"/>
            <a:ext cx="6059556" cy="3859006"/>
          </a:xfrm>
          <a:prstGeom prst="rect">
            <a:avLst/>
          </a:prstGeom>
        </p:spPr>
        <p:txBody>
          <a:bodyPr lIns="0" tIns="0" rIns="0" bIns="0"/>
          <a:lstStyle>
            <a:lvl1pPr>
              <a:defRPr sz="6000" b="1">
                <a:solidFill>
                  <a:srgbClr val="002D72"/>
                </a:solidFill>
                <a:latin typeface="Roboto" pitchFamily="2"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233516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3" name="Picture Placeholder 2">
            <a:extLst>
              <a:ext uri="{FF2B5EF4-FFF2-40B4-BE49-F238E27FC236}">
                <a16:creationId xmlns:a16="http://schemas.microsoft.com/office/drawing/2014/main" id="{BC9E6EA8-832C-4CE2-A026-9FE8171A705D}"/>
              </a:ext>
            </a:extLst>
          </p:cNvPr>
          <p:cNvSpPr>
            <a:spLocks noGrp="1"/>
          </p:cNvSpPr>
          <p:nvPr>
            <p:ph type="pic" sz="quarter" idx="10"/>
          </p:nvPr>
        </p:nvSpPr>
        <p:spPr>
          <a:xfrm>
            <a:off x="0" y="0"/>
            <a:ext cx="12192000" cy="6858000"/>
          </a:xfrm>
          <a:prstGeom prst="rect">
            <a:avLst/>
          </a:prstGeom>
        </p:spPr>
        <p:txBody>
          <a:bodyPr tIns="256032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097105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w-im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3" name="Content Placeholder 2">
            <a:extLst>
              <a:ext uri="{FF2B5EF4-FFF2-40B4-BE49-F238E27FC236}">
                <a16:creationId xmlns:a16="http://schemas.microsoft.com/office/drawing/2014/main" id="{3F1E12A4-8D17-4E6B-8C6E-A3D7A5A8EBA2}"/>
              </a:ext>
            </a:extLst>
          </p:cNvPr>
          <p:cNvSpPr>
            <a:spLocks noGrp="1"/>
          </p:cNvSpPr>
          <p:nvPr>
            <p:ph sz="quarter" idx="10" hasCustomPrompt="1"/>
          </p:nvPr>
        </p:nvSpPr>
        <p:spPr>
          <a:xfrm>
            <a:off x="4328808" y="2137004"/>
            <a:ext cx="7320555"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
        <p:nvSpPr>
          <p:cNvPr id="4" name="Picture Placeholder 3">
            <a:extLst>
              <a:ext uri="{FF2B5EF4-FFF2-40B4-BE49-F238E27FC236}">
                <a16:creationId xmlns:a16="http://schemas.microsoft.com/office/drawing/2014/main" id="{D5C1E4E5-5E19-40B3-954D-8E8AF61AD3AA}"/>
              </a:ext>
            </a:extLst>
          </p:cNvPr>
          <p:cNvSpPr>
            <a:spLocks noGrp="1"/>
          </p:cNvSpPr>
          <p:nvPr>
            <p:ph type="pic" sz="quarter" idx="11"/>
          </p:nvPr>
        </p:nvSpPr>
        <p:spPr>
          <a:xfrm>
            <a:off x="547688" y="2136576"/>
            <a:ext cx="3333750" cy="4170562"/>
          </a:xfrm>
          <a:prstGeom prst="rect">
            <a:avLst/>
          </a:prstGeom>
        </p:spPr>
        <p:txBody>
          <a:bodyPr lIns="0" tIns="1554480" rIns="0" bIns="0"/>
          <a:lstStyle>
            <a:lvl1pPr algn="ctr">
              <a:defRPr/>
            </a:lvl1pPr>
          </a:lstStyle>
          <a:p>
            <a:r>
              <a:rPr lang="en-US"/>
              <a:t>Click icon to add picture</a:t>
            </a:r>
          </a:p>
        </p:txBody>
      </p:sp>
    </p:spTree>
    <p:extLst>
      <p:ext uri="{BB962C8B-B14F-4D97-AF65-F5344CB8AC3E}">
        <p14:creationId xmlns:p14="http://schemas.microsoft.com/office/powerpoint/2010/main" val="1916562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w-Char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4" name="Chart Placeholder 3">
            <a:extLst>
              <a:ext uri="{FF2B5EF4-FFF2-40B4-BE49-F238E27FC236}">
                <a16:creationId xmlns:a16="http://schemas.microsoft.com/office/drawing/2014/main" id="{00134C25-DCB3-4608-84F7-81C57EEB9633}"/>
              </a:ext>
            </a:extLst>
          </p:cNvPr>
          <p:cNvSpPr>
            <a:spLocks noGrp="1"/>
          </p:cNvSpPr>
          <p:nvPr>
            <p:ph type="chart" sz="quarter" idx="11"/>
          </p:nvPr>
        </p:nvSpPr>
        <p:spPr>
          <a:xfrm>
            <a:off x="547688" y="2136577"/>
            <a:ext cx="5103812" cy="4170562"/>
          </a:xfrm>
          <a:prstGeom prst="rect">
            <a:avLst/>
          </a:prstGeom>
        </p:spPr>
        <p:txBody>
          <a:bodyPr lIns="1005840" tIns="1463040" rIns="0" b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sp>
        <p:nvSpPr>
          <p:cNvPr id="8" name="Content Placeholder 2">
            <a:extLst>
              <a:ext uri="{FF2B5EF4-FFF2-40B4-BE49-F238E27FC236}">
                <a16:creationId xmlns:a16="http://schemas.microsoft.com/office/drawing/2014/main" id="{F0A5B43E-0A4E-4842-ADB9-7D5DE804C1E8}"/>
              </a:ext>
            </a:extLst>
          </p:cNvPr>
          <p:cNvSpPr>
            <a:spLocks noGrp="1"/>
          </p:cNvSpPr>
          <p:nvPr>
            <p:ph sz="quarter" idx="12" hasCustomPrompt="1"/>
          </p:nvPr>
        </p:nvSpPr>
        <p:spPr>
          <a:xfrm>
            <a:off x="6011693" y="2136577"/>
            <a:ext cx="5637670"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547360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w-Tab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5" name="Table Placeholder 4">
            <a:extLst>
              <a:ext uri="{FF2B5EF4-FFF2-40B4-BE49-F238E27FC236}">
                <a16:creationId xmlns:a16="http://schemas.microsoft.com/office/drawing/2014/main" id="{7067986F-FCF7-4A4F-80C5-FA91B22F631C}"/>
              </a:ext>
            </a:extLst>
          </p:cNvPr>
          <p:cNvSpPr>
            <a:spLocks noGrp="1"/>
          </p:cNvSpPr>
          <p:nvPr>
            <p:ph type="tbl" sz="quarter" idx="12"/>
          </p:nvPr>
        </p:nvSpPr>
        <p:spPr>
          <a:xfrm>
            <a:off x="542636" y="2136775"/>
            <a:ext cx="5108864" cy="4170363"/>
          </a:xfrm>
          <a:prstGeom prst="rect">
            <a:avLst/>
          </a:prstGeom>
        </p:spPr>
        <p:txBody>
          <a:bodyPr tIns="1463040"/>
          <a:lstStyle>
            <a:lvl1pPr algn="ctr">
              <a:defRPr/>
            </a:lvl1pPr>
          </a:lstStyle>
          <a:p>
            <a:r>
              <a:rPr lang="en-US"/>
              <a:t>Click icon to add table</a:t>
            </a:r>
          </a:p>
        </p:txBody>
      </p:sp>
      <p:sp>
        <p:nvSpPr>
          <p:cNvPr id="9" name="Content Placeholder 2">
            <a:extLst>
              <a:ext uri="{FF2B5EF4-FFF2-40B4-BE49-F238E27FC236}">
                <a16:creationId xmlns:a16="http://schemas.microsoft.com/office/drawing/2014/main" id="{1F350E07-6558-4D11-BF77-63E964731774}"/>
              </a:ext>
            </a:extLst>
          </p:cNvPr>
          <p:cNvSpPr>
            <a:spLocks noGrp="1"/>
          </p:cNvSpPr>
          <p:nvPr>
            <p:ph sz="quarter" idx="13" hasCustomPrompt="1"/>
          </p:nvPr>
        </p:nvSpPr>
        <p:spPr>
          <a:xfrm>
            <a:off x="6011693" y="2136577"/>
            <a:ext cx="5637670"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616754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6" y="550434"/>
            <a:ext cx="11098087"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8" name="Content Placeholder 2">
            <a:extLst>
              <a:ext uri="{FF2B5EF4-FFF2-40B4-BE49-F238E27FC236}">
                <a16:creationId xmlns:a16="http://schemas.microsoft.com/office/drawing/2014/main" id="{50BE40E4-1596-44E3-A597-A5D709C85B23}"/>
              </a:ext>
            </a:extLst>
          </p:cNvPr>
          <p:cNvSpPr>
            <a:spLocks noGrp="1"/>
          </p:cNvSpPr>
          <p:nvPr>
            <p:ph sz="quarter" idx="12" hasCustomPrompt="1"/>
          </p:nvPr>
        </p:nvSpPr>
        <p:spPr>
          <a:xfrm>
            <a:off x="547688" y="2142810"/>
            <a:ext cx="11101676" cy="4170562"/>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25973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6" y="550434"/>
            <a:ext cx="11098087"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6" name="Content Placeholder 2">
            <a:extLst>
              <a:ext uri="{FF2B5EF4-FFF2-40B4-BE49-F238E27FC236}">
                <a16:creationId xmlns:a16="http://schemas.microsoft.com/office/drawing/2014/main" id="{7726C89C-F3B5-4768-94FD-931330A6B00D}"/>
              </a:ext>
            </a:extLst>
          </p:cNvPr>
          <p:cNvSpPr>
            <a:spLocks noGrp="1"/>
          </p:cNvSpPr>
          <p:nvPr>
            <p:ph sz="quarter" idx="12" hasCustomPrompt="1"/>
          </p:nvPr>
        </p:nvSpPr>
        <p:spPr>
          <a:xfrm>
            <a:off x="547688" y="2142810"/>
            <a:ext cx="11101676" cy="4170562"/>
          </a:xfrm>
          <a:prstGeom prst="rect">
            <a:avLst/>
          </a:prstGeom>
        </p:spPr>
        <p:txBody>
          <a:bodyPr lIns="0" tIns="0" rIns="0" bIns="0" numCol="2">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362278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2" name="Rectangle 11">
            <a:extLst>
              <a:ext uri="{FF2B5EF4-FFF2-40B4-BE49-F238E27FC236}">
                <a16:creationId xmlns:a16="http://schemas.microsoft.com/office/drawing/2014/main" id="{F71690C8-902D-4D8E-92F4-34C3FCFCE397}"/>
              </a:ext>
            </a:extLst>
          </p:cNvPr>
          <p:cNvSpPr/>
          <p:nvPr userDrawn="1"/>
        </p:nvSpPr>
        <p:spPr>
          <a:xfrm>
            <a:off x="546956" y="544628"/>
            <a:ext cx="11645044" cy="1325563"/>
          </a:xfrm>
          <a:prstGeom prst="rect">
            <a:avLst/>
          </a:prstGeom>
          <a:gradFill flip="none" rotWithShape="1">
            <a:gsLst>
              <a:gs pos="1770">
                <a:schemeClr val="bg1"/>
              </a:gs>
              <a:gs pos="31000">
                <a:schemeClr val="accent1">
                  <a:lumMod val="5000"/>
                  <a:lumOff val="95000"/>
                </a:schemeClr>
              </a:gs>
              <a:gs pos="56000">
                <a:schemeClr val="accent1">
                  <a:lumMod val="25000"/>
                  <a:lumOff val="75000"/>
                </a:schemeClr>
              </a:gs>
              <a:gs pos="81000">
                <a:srgbClr val="56A4D9"/>
              </a:gs>
              <a:gs pos="100000">
                <a:srgbClr val="0088C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hasCustomPrompt="1"/>
          </p:nvPr>
        </p:nvSpPr>
        <p:spPr>
          <a:xfrm>
            <a:off x="546957" y="550434"/>
            <a:ext cx="10515600" cy="1325563"/>
          </a:xfrm>
          <a:prstGeom prst="rect">
            <a:avLst/>
          </a:prstGeom>
        </p:spPr>
        <p:txBody>
          <a:bodyPr lIns="0" tIns="0" rIns="0" bIns="0" anchor="ctr" anchorCtr="0"/>
          <a:lstStyle>
            <a:lvl1pPr>
              <a:defRPr sz="4000">
                <a:solidFill>
                  <a:srgbClr val="002D72"/>
                </a:solidFill>
                <a:latin typeface="Roboto Lt" pitchFamily="2" charset="0"/>
                <a:ea typeface="Roboto Lt" pitchFamily="2" charset="0"/>
                <a:cs typeface="Arial" panose="020B0604020202020204" pitchFamily="34" charset="0"/>
              </a:defRPr>
            </a:lvl1pPr>
          </a:lstStyle>
          <a:p>
            <a:r>
              <a:rPr lang="en-US"/>
              <a:t>Add Slide Title Here</a:t>
            </a:r>
          </a:p>
        </p:txBody>
      </p:sp>
      <p:sp>
        <p:nvSpPr>
          <p:cNvPr id="6" name="Content Placeholder 2">
            <a:extLst>
              <a:ext uri="{FF2B5EF4-FFF2-40B4-BE49-F238E27FC236}">
                <a16:creationId xmlns:a16="http://schemas.microsoft.com/office/drawing/2014/main" id="{9B763073-8E8A-476C-B752-E1C9E3C5421B}"/>
              </a:ext>
            </a:extLst>
          </p:cNvPr>
          <p:cNvSpPr>
            <a:spLocks noGrp="1"/>
          </p:cNvSpPr>
          <p:nvPr>
            <p:ph sz="quarter" idx="12" hasCustomPrompt="1"/>
          </p:nvPr>
        </p:nvSpPr>
        <p:spPr>
          <a:xfrm>
            <a:off x="547688" y="2142810"/>
            <a:ext cx="11101676" cy="4170562"/>
          </a:xfrm>
          <a:prstGeom prst="rect">
            <a:avLst/>
          </a:prstGeom>
        </p:spPr>
        <p:txBody>
          <a:bodyPr lIns="0" tIns="0" rIns="0" bIns="0" numCol="3">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intro or subhead here</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142878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 Add Image - NYS Blue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7"/>
          </a:xfrm>
          <a:prstGeom prst="rect">
            <a:avLst/>
          </a:prstGeom>
        </p:spPr>
      </p:pic>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67085" y="6035675"/>
            <a:ext cx="4135024" cy="656527"/>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itle 1">
            <a:extLst>
              <a:ext uri="{FF2B5EF4-FFF2-40B4-BE49-F238E27FC236}">
                <a16:creationId xmlns:a16="http://schemas.microsoft.com/office/drawing/2014/main" id="{AA1BE521-1D83-41EE-957E-37D24AD658C0}"/>
              </a:ext>
            </a:extLst>
          </p:cNvPr>
          <p:cNvSpPr>
            <a:spLocks noGrp="1"/>
          </p:cNvSpPr>
          <p:nvPr>
            <p:ph type="title"/>
          </p:nvPr>
        </p:nvSpPr>
        <p:spPr>
          <a:xfrm>
            <a:off x="348571" y="5074418"/>
            <a:ext cx="8092043" cy="961257"/>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6" name="Picture Placeholder 2">
            <a:extLst>
              <a:ext uri="{FF2B5EF4-FFF2-40B4-BE49-F238E27FC236}">
                <a16:creationId xmlns:a16="http://schemas.microsoft.com/office/drawing/2014/main" id="{4A38AA8C-86F8-4B75-8FAD-618E1FECD484}"/>
              </a:ext>
            </a:extLst>
          </p:cNvPr>
          <p:cNvSpPr>
            <a:spLocks noGrp="1"/>
          </p:cNvSpPr>
          <p:nvPr>
            <p:ph type="pic" sz="quarter" idx="13"/>
          </p:nvPr>
        </p:nvSpPr>
        <p:spPr>
          <a:xfrm>
            <a:off x="0" y="0"/>
            <a:ext cx="12192000" cy="4908621"/>
          </a:xfrm>
          <a:prstGeom prst="rect">
            <a:avLst/>
          </a:prstGeom>
        </p:spPr>
        <p:txBody>
          <a:bodyPr/>
          <a:lstStyle/>
          <a:p>
            <a:r>
              <a:rPr lang="en-US"/>
              <a:t>Click icon to add picture</a:t>
            </a:r>
          </a:p>
        </p:txBody>
      </p:sp>
    </p:spTree>
    <p:extLst>
      <p:ext uri="{BB962C8B-B14F-4D97-AF65-F5344CB8AC3E}">
        <p14:creationId xmlns:p14="http://schemas.microsoft.com/office/powerpoint/2010/main" val="1500085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777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YS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1" name="Text Placeholder 13">
            <a:extLst>
              <a:ext uri="{FF2B5EF4-FFF2-40B4-BE49-F238E27FC236}">
                <a16:creationId xmlns:a16="http://schemas.microsoft.com/office/drawing/2014/main" id="{E702A775-1812-4A1A-84CB-F1197913DCAA}"/>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
        <p:nvSpPr>
          <p:cNvPr id="9" name="Content Placeholder 2">
            <a:extLst>
              <a:ext uri="{FF2B5EF4-FFF2-40B4-BE49-F238E27FC236}">
                <a16:creationId xmlns:a16="http://schemas.microsoft.com/office/drawing/2014/main" id="{8589CBAD-1751-48BB-87EA-5BD4D4A8A27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Tree>
    <p:extLst>
      <p:ext uri="{BB962C8B-B14F-4D97-AF65-F5344CB8AC3E}">
        <p14:creationId xmlns:p14="http://schemas.microsoft.com/office/powerpoint/2010/main" val="25623989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YS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Content Placeholder 2">
            <a:extLst>
              <a:ext uri="{FF2B5EF4-FFF2-40B4-BE49-F238E27FC236}">
                <a16:creationId xmlns:a16="http://schemas.microsoft.com/office/drawing/2014/main" id="{61DA9725-5748-4130-8766-85D328C9A928}"/>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6" name="Content Placeholder 2">
            <a:extLst>
              <a:ext uri="{FF2B5EF4-FFF2-40B4-BE49-F238E27FC236}">
                <a16:creationId xmlns:a16="http://schemas.microsoft.com/office/drawing/2014/main" id="{C4693582-73BB-479A-89AD-108B4C9F3BF2}"/>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1"/>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663530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old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995B0715-8D33-4868-BC8A-A2D68F86A040}"/>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510526F3-9E39-4AB9-96D7-D7FBDB3606C4}"/>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3544232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old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F32B07D4-5B77-44F7-8F34-5D7DED682260}"/>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448212BC-A926-406D-BF2B-331BAB2E2A02}"/>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3"/>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847797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ight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E273554C-C9B4-417B-8840-20EF3FB75A7B}"/>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6590F456-B2AA-464E-B6CB-5CE5BB6BEC9B}"/>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1673005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ight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3A3205AF-563B-4873-A5F0-371C12A5F2AE}"/>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53C3EC47-F4EA-45C2-9E46-080DC7DABAAF}"/>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2"/>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2842403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y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9751E6B0-9FA8-4EBD-ABF0-AB6533917908}"/>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9E6D8E7B-D1E5-42E3-AB28-A6EBBCF91A70}"/>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13373160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y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6" name="Content Placeholder 2">
            <a:extLst>
              <a:ext uri="{FF2B5EF4-FFF2-40B4-BE49-F238E27FC236}">
                <a16:creationId xmlns:a16="http://schemas.microsoft.com/office/drawing/2014/main" id="{DEF29B31-70C0-4D8F-ACB6-9B4166BB75AF}"/>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E9782336-7CFB-4F7F-BB6B-EF17FAB9645B}"/>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tx2"/>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764752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YSERDA Blue Call Out w-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76285C7-A6E6-46DF-A47F-B9EB3F7FA039}"/>
              </a:ext>
            </a:extLst>
          </p:cNvPr>
          <p:cNvSpPr>
            <a:spLocks noGrp="1"/>
          </p:cNvSpPr>
          <p:nvPr>
            <p:ph type="pic" sz="quarter" idx="13"/>
          </p:nvPr>
        </p:nvSpPr>
        <p:spPr>
          <a:xfrm>
            <a:off x="4990289" y="0"/>
            <a:ext cx="7201710" cy="6858000"/>
          </a:xfrm>
          <a:prstGeom prst="rect">
            <a:avLst/>
          </a:prstGeom>
        </p:spPr>
        <p:txBody>
          <a:bodyPr tIns="2834640"/>
          <a:lstStyle>
            <a:lvl1pPr algn="ctr">
              <a:defRPr/>
            </a:lvl1p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tx2"/>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8" name="Content Placeholder 2">
            <a:extLst>
              <a:ext uri="{FF2B5EF4-FFF2-40B4-BE49-F238E27FC236}">
                <a16:creationId xmlns:a16="http://schemas.microsoft.com/office/drawing/2014/main" id="{24E510D0-38B7-46AA-8A6F-A49048E719C5}"/>
              </a:ext>
            </a:extLst>
          </p:cNvPr>
          <p:cNvSpPr>
            <a:spLocks noGrp="1"/>
          </p:cNvSpPr>
          <p:nvPr>
            <p:ph sz="quarter" idx="10" hasCustomPrompt="1"/>
          </p:nvPr>
        </p:nvSpPr>
        <p:spPr>
          <a:xfrm>
            <a:off x="348571" y="615614"/>
            <a:ext cx="4220540" cy="4763534"/>
          </a:xfrm>
          <a:prstGeom prst="rect">
            <a:avLst/>
          </a:prstGeom>
        </p:spPr>
        <p:txBody>
          <a:bodyPr lIns="0" tIns="0" rIns="0" bIns="0" numCol="1" spcCol="0">
            <a:noAutofit/>
          </a:bodyPr>
          <a:lstStyle>
            <a:lvl1pPr marL="0" indent="0">
              <a:spcBef>
                <a:spcPts val="1200"/>
              </a:spcBef>
              <a:spcAft>
                <a:spcPts val="600"/>
              </a:spcAft>
              <a:buNone/>
              <a:defRPr sz="2400" b="1">
                <a:solidFill>
                  <a:schemeClr val="bg1"/>
                </a:solidFill>
                <a:latin typeface="+mj-lt"/>
              </a:defRPr>
            </a:lvl1pPr>
            <a:lvl2pPr marL="182880" indent="-228600">
              <a:buClr>
                <a:schemeClr val="bg1"/>
              </a:buClr>
              <a:buFont typeface="Roboto Lt" pitchFamily="2" charset="0"/>
              <a:buChar char="&gt;"/>
              <a:defRPr sz="2200">
                <a:solidFill>
                  <a:schemeClr val="bg1"/>
                </a:solidFill>
              </a:defRPr>
            </a:lvl2pPr>
            <a:lvl3pPr marL="457200">
              <a:spcBef>
                <a:spcPts val="600"/>
              </a:spcBef>
              <a:buClr>
                <a:schemeClr val="bg1"/>
              </a:buClr>
              <a:defRPr>
                <a:solidFill>
                  <a:schemeClr val="bg1"/>
                </a:solidFill>
              </a:defRPr>
            </a:lvl3pPr>
            <a:lvl4pPr marL="822960" indent="-228600">
              <a:buClr>
                <a:schemeClr val="bg1"/>
              </a:buClr>
              <a:buFont typeface="Roboto Lt" pitchFamily="2" charset="0"/>
              <a:buChar char="-"/>
              <a:defRPr>
                <a:solidFill>
                  <a:schemeClr val="bg1"/>
                </a:solidFill>
              </a:defRPr>
            </a:lvl4pPr>
            <a:lvl5pPr>
              <a:defRPr>
                <a:solidFill>
                  <a:schemeClr val="tx2"/>
                </a:solidFill>
              </a:defRPr>
            </a:lvl5pPr>
          </a:lstStyle>
          <a:p>
            <a:pPr lvl="0"/>
            <a:r>
              <a:rPr lang="en-US"/>
              <a:t>Bold Text</a:t>
            </a:r>
          </a:p>
          <a:p>
            <a:pPr lvl="1"/>
            <a:r>
              <a:rPr lang="en-US"/>
              <a:t>Bullet level one</a:t>
            </a:r>
          </a:p>
          <a:p>
            <a:pPr lvl="2"/>
            <a:r>
              <a:rPr lang="en-US"/>
              <a:t>Bullet level two</a:t>
            </a:r>
          </a:p>
          <a:p>
            <a:pPr lvl="3"/>
            <a:r>
              <a:rPr lang="en-US"/>
              <a:t>Bullet level three</a:t>
            </a:r>
          </a:p>
        </p:txBody>
      </p:sp>
      <p:sp>
        <p:nvSpPr>
          <p:cNvPr id="9" name="Text Placeholder 13">
            <a:extLst>
              <a:ext uri="{FF2B5EF4-FFF2-40B4-BE49-F238E27FC236}">
                <a16:creationId xmlns:a16="http://schemas.microsoft.com/office/drawing/2014/main" id="{B000A832-9EEF-4427-BF9B-96952AFC8F4D}"/>
              </a:ext>
            </a:extLst>
          </p:cNvPr>
          <p:cNvSpPr>
            <a:spLocks noGrp="1"/>
          </p:cNvSpPr>
          <p:nvPr>
            <p:ph type="body" sz="quarter" idx="12" hasCustomPrompt="1"/>
          </p:nvPr>
        </p:nvSpPr>
        <p:spPr>
          <a:xfrm>
            <a:off x="348571" y="6242386"/>
            <a:ext cx="4135024" cy="449816"/>
          </a:xfrm>
          <a:prstGeom prst="rect">
            <a:avLst/>
          </a:prstGeom>
        </p:spPr>
        <p:txBody>
          <a:bodyPr lIns="0" tIns="0" rIns="0" bIns="0">
            <a:noAutofit/>
          </a:bodyPr>
          <a:lstStyle>
            <a:lvl1pPr marL="0" indent="0">
              <a:spcBef>
                <a:spcPts val="0"/>
              </a:spcBef>
              <a:buNone/>
              <a:defRPr sz="1200" b="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Source, photo credit, or disclaimer</a:t>
            </a:r>
          </a:p>
        </p:txBody>
      </p:sp>
    </p:spTree>
    <p:extLst>
      <p:ext uri="{BB962C8B-B14F-4D97-AF65-F5344CB8AC3E}">
        <p14:creationId xmlns:p14="http://schemas.microsoft.com/office/powerpoint/2010/main" val="299876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5">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rgbClr val="002D72"/>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565542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YSERDA Blue Call Out w-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rgbClr val="63666A"/>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Content Placeholder 2">
            <a:extLst>
              <a:ext uri="{FF2B5EF4-FFF2-40B4-BE49-F238E27FC236}">
                <a16:creationId xmlns:a16="http://schemas.microsoft.com/office/drawing/2014/main" id="{BCB7ED13-0115-4269-B393-AAE578A62FB2}"/>
              </a:ext>
            </a:extLst>
          </p:cNvPr>
          <p:cNvSpPr>
            <a:spLocks noGrp="1"/>
          </p:cNvSpPr>
          <p:nvPr>
            <p:ph sz="quarter" idx="11" hasCustomPrompt="1"/>
          </p:nvPr>
        </p:nvSpPr>
        <p:spPr>
          <a:xfrm>
            <a:off x="354066" y="615509"/>
            <a:ext cx="4413114" cy="5867533"/>
          </a:xfrm>
          <a:prstGeom prst="rect">
            <a:avLst/>
          </a:prstGeom>
        </p:spPr>
        <p:txBody>
          <a:bodyPr lIns="0" tIns="0" rIns="0" bIns="0" numCol="1" spcCol="0">
            <a:noAutofit/>
          </a:bodyPr>
          <a:lstStyle>
            <a:lvl1pPr marL="0" indent="0">
              <a:spcBef>
                <a:spcPts val="1200"/>
              </a:spcBef>
              <a:spcAft>
                <a:spcPts val="600"/>
              </a:spcAft>
              <a:buNone/>
              <a:defRPr sz="5000" b="1">
                <a:solidFill>
                  <a:schemeClr val="bg1"/>
                </a:solidFill>
                <a:latin typeface="+mj-lt"/>
              </a:defRPr>
            </a:lvl1pPr>
            <a:lvl2pPr marL="228600" indent="-228600">
              <a:buClr>
                <a:schemeClr val="bg1"/>
              </a:buClr>
              <a:buFont typeface="Roboto Lt" pitchFamily="2" charset="0"/>
              <a:buChar char="&gt;"/>
              <a:defRPr sz="2200">
                <a:solidFill>
                  <a:schemeClr val="bg1"/>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Bold Statement</a:t>
            </a:r>
          </a:p>
          <a:p>
            <a:pPr lvl="1"/>
            <a:r>
              <a:rPr lang="en-US"/>
              <a:t>Bullet level one</a:t>
            </a:r>
          </a:p>
        </p:txBody>
      </p:sp>
      <p:sp>
        <p:nvSpPr>
          <p:cNvPr id="8" name="Content Placeholder 2">
            <a:extLst>
              <a:ext uri="{FF2B5EF4-FFF2-40B4-BE49-F238E27FC236}">
                <a16:creationId xmlns:a16="http://schemas.microsoft.com/office/drawing/2014/main" id="{5BDB27E2-855E-43CA-8EBC-0AEE785A49DA}"/>
              </a:ext>
            </a:extLst>
          </p:cNvPr>
          <p:cNvSpPr>
            <a:spLocks noGrp="1"/>
          </p:cNvSpPr>
          <p:nvPr>
            <p:ph sz="quarter" idx="13" hasCustomPrompt="1"/>
          </p:nvPr>
        </p:nvSpPr>
        <p:spPr>
          <a:xfrm>
            <a:off x="5426408" y="615612"/>
            <a:ext cx="6222956" cy="5867429"/>
          </a:xfrm>
          <a:prstGeom prst="rect">
            <a:avLst/>
          </a:prstGeom>
        </p:spPr>
        <p:txBody>
          <a:bodyPr lIns="0" tIns="0" rIns="0" bIns="0">
            <a:noAutofit/>
          </a:bodyPr>
          <a:lstStyle>
            <a:lvl1pPr marL="0" indent="0">
              <a:spcBef>
                <a:spcPts val="1200"/>
              </a:spcBef>
              <a:spcAft>
                <a:spcPts val="300"/>
              </a:spcAft>
              <a:buNone/>
              <a:defRPr sz="2400" b="1">
                <a:solidFill>
                  <a:schemeClr val="accent4"/>
                </a:solidFill>
                <a:latin typeface="+mj-lt"/>
              </a:defRPr>
            </a:lvl1pPr>
            <a:lvl2pPr marL="0" indent="0">
              <a:spcBef>
                <a:spcPts val="300"/>
              </a:spcBef>
              <a:buClr>
                <a:schemeClr val="tx2"/>
              </a:buClr>
              <a:buFont typeface="Roboto Lt" pitchFamily="2" charset="0"/>
              <a:buNone/>
              <a:defRPr sz="2200">
                <a:solidFill>
                  <a:schemeClr val="tx2"/>
                </a:solidFill>
              </a:defRPr>
            </a:lvl2pPr>
            <a:lvl3pPr marL="228600" indent="-228600">
              <a:spcBef>
                <a:spcPts val="600"/>
              </a:spcBef>
              <a:buClr>
                <a:schemeClr val="tx2"/>
              </a:buClr>
              <a:buFont typeface="Roboto Lt" pitchFamily="2" charset="0"/>
              <a:buChar char="&gt;"/>
              <a:defRPr sz="2200">
                <a:solidFill>
                  <a:schemeClr val="tx2"/>
                </a:solidFill>
              </a:defRPr>
            </a:lvl3pPr>
            <a:lvl4pPr marL="457200" indent="-228600">
              <a:spcBef>
                <a:spcPts val="300"/>
              </a:spcBef>
              <a:buClr>
                <a:schemeClr val="tx2"/>
              </a:buClr>
              <a:buFont typeface="Arial" panose="020B0604020202020204" pitchFamily="34" charset="0"/>
              <a:buChar char="•"/>
              <a:defRPr sz="2000">
                <a:solidFill>
                  <a:schemeClr val="tx2"/>
                </a:solidFill>
              </a:defRPr>
            </a:lvl4pPr>
            <a:lvl5pPr marL="822960" indent="-228600">
              <a:spcBef>
                <a:spcPts val="300"/>
              </a:spcBef>
              <a:buFont typeface="Roboto Lt" pitchFamily="2" charset="0"/>
              <a:buChar char="-"/>
              <a:defRPr>
                <a:solidFill>
                  <a:schemeClr val="tx2"/>
                </a:solidFill>
              </a:defRPr>
            </a:lvl5pPr>
          </a:lstStyle>
          <a:p>
            <a:pPr lvl="0"/>
            <a:r>
              <a:rPr lang="en-US"/>
              <a:t>Add bold lead in text</a:t>
            </a:r>
          </a:p>
          <a:p>
            <a:pPr lvl="1"/>
            <a:r>
              <a:rPr lang="en-US"/>
              <a:t>Non-bulleted copy</a:t>
            </a:r>
          </a:p>
          <a:p>
            <a:pPr lvl="2"/>
            <a:r>
              <a:rPr lang="en-US"/>
              <a:t>First bullet</a:t>
            </a:r>
          </a:p>
          <a:p>
            <a:pPr lvl="3"/>
            <a:r>
              <a:rPr lang="en-US"/>
              <a:t>Second bullet</a:t>
            </a:r>
          </a:p>
          <a:p>
            <a:pPr lvl="4"/>
            <a:r>
              <a:rPr lang="en-US"/>
              <a:t>Third bullet</a:t>
            </a:r>
          </a:p>
        </p:txBody>
      </p:sp>
    </p:spTree>
    <p:extLst>
      <p:ext uri="{BB962C8B-B14F-4D97-AF65-F5344CB8AC3E}">
        <p14:creationId xmlns:p14="http://schemas.microsoft.com/office/powerpoint/2010/main" val="3423494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NYSERDA Blue">
    <p:bg>
      <p:bgPr>
        <a:solidFill>
          <a:schemeClr val="accent4"/>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500">
                <a:solidFill>
                  <a:schemeClr val="accent4">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2124596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NYS Blue">
    <p:bg>
      <p:bgPr>
        <a:solidFill>
          <a:schemeClr val="accent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200">
                <a:solidFill>
                  <a:schemeClr val="accent1">
                    <a:lumMod val="20000"/>
                    <a:lumOff val="8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616350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Gold">
    <p:bg>
      <p:bgPr>
        <a:solidFill>
          <a:schemeClr val="accent3"/>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spcAft>
                <a:spcPts val="1200"/>
              </a:spcAft>
              <a:buFont typeface="Roboto Lt" pitchFamily="2" charset="0"/>
              <a:buNone/>
              <a:defRPr sz="2200">
                <a:solidFill>
                  <a:schemeClr val="accent6">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973992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Bright Blue">
    <p:bg>
      <p:bgPr>
        <a:solidFill>
          <a:schemeClr val="accent5"/>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buFont typeface="Roboto Lt" pitchFamily="2" charset="0"/>
              <a:buNone/>
              <a:defRPr sz="2200">
                <a:solidFill>
                  <a:schemeClr val="accent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381099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chemeClr val="tx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Content Placeholder 2">
            <a:extLst>
              <a:ext uri="{FF2B5EF4-FFF2-40B4-BE49-F238E27FC236}">
                <a16:creationId xmlns:a16="http://schemas.microsoft.com/office/drawing/2014/main" id="{54F38364-39C9-462B-A9A5-C0BD12769281}"/>
              </a:ext>
            </a:extLst>
          </p:cNvPr>
          <p:cNvSpPr>
            <a:spLocks noGrp="1"/>
          </p:cNvSpPr>
          <p:nvPr>
            <p:ph sz="quarter" idx="11" hasCustomPrompt="1"/>
          </p:nvPr>
        </p:nvSpPr>
        <p:spPr>
          <a:xfrm>
            <a:off x="559336" y="625341"/>
            <a:ext cx="11090028" cy="5867533"/>
          </a:xfrm>
          <a:prstGeom prst="rect">
            <a:avLst/>
          </a:prstGeom>
        </p:spPr>
        <p:txBody>
          <a:bodyPr lIns="0" tIns="0" rIns="0" bIns="457200" numCol="1" spcCol="0" anchor="ctr" anchorCtr="0"/>
          <a:lstStyle>
            <a:lvl1pPr marL="0" indent="0" algn="ctr">
              <a:spcBef>
                <a:spcPts val="1200"/>
              </a:spcBef>
              <a:spcAft>
                <a:spcPts val="600"/>
              </a:spcAft>
              <a:buNone/>
              <a:defRPr sz="5000" b="1">
                <a:solidFill>
                  <a:schemeClr val="bg1"/>
                </a:solidFill>
                <a:latin typeface="+mj-lt"/>
              </a:defRPr>
            </a:lvl1pPr>
            <a:lvl2pPr marL="0" indent="0" algn="ctr">
              <a:buFont typeface="Roboto Lt" pitchFamily="2" charset="0"/>
              <a:buNone/>
              <a:defRPr sz="2200">
                <a:solidFill>
                  <a:schemeClr val="bg2">
                    <a:lumMod val="40000"/>
                    <a:lumOff val="60000"/>
                  </a:schemeClr>
                </a:solidFill>
              </a:defRPr>
            </a:lvl2pPr>
            <a:lvl3pPr marL="457200">
              <a:spcBef>
                <a:spcPts val="600"/>
              </a:spcBef>
              <a:defRPr>
                <a:solidFill>
                  <a:schemeClr val="bg1"/>
                </a:solidFill>
              </a:defRPr>
            </a:lvl3pPr>
            <a:lvl4pPr marL="822960" indent="-228600">
              <a:buFont typeface="Roboto Lt" pitchFamily="2" charset="0"/>
              <a:buChar char="-"/>
              <a:defRPr>
                <a:solidFill>
                  <a:schemeClr val="bg1"/>
                </a:solidFill>
              </a:defRPr>
            </a:lvl4pPr>
            <a:lvl5pPr>
              <a:defRPr>
                <a:solidFill>
                  <a:schemeClr val="tx2"/>
                </a:solidFill>
              </a:defRPr>
            </a:lvl5pPr>
          </a:lstStyle>
          <a:p>
            <a:pPr lvl="0"/>
            <a:r>
              <a:rPr lang="en-US"/>
              <a:t>Section Title</a:t>
            </a:r>
          </a:p>
          <a:p>
            <a:pPr lvl="1"/>
            <a:r>
              <a:rPr lang="en-US"/>
              <a:t>Sub title</a:t>
            </a:r>
          </a:p>
        </p:txBody>
      </p:sp>
    </p:spTree>
    <p:extLst>
      <p:ext uri="{BB962C8B-B14F-4D97-AF65-F5344CB8AC3E}">
        <p14:creationId xmlns:p14="http://schemas.microsoft.com/office/powerpoint/2010/main" val="1134634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6">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6857998"/>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348572" y="2002604"/>
            <a:ext cx="10515600" cy="1325563"/>
          </a:xfrm>
          <a:prstGeom prst="rect">
            <a:avLst/>
          </a:prstGeom>
        </p:spPr>
        <p:txBody>
          <a:bodyPr anchor="t" anchorCtr="0"/>
          <a:lstStyle>
            <a:lvl1pPr>
              <a:defRPr sz="3500" b="1" i="1">
                <a:solidFill>
                  <a:schemeClr val="bg1"/>
                </a:solidFill>
                <a:latin typeface="Roboto" pitchFamily="2" charset="0"/>
                <a:ea typeface="Roboto"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348572" y="837379"/>
            <a:ext cx="10515600" cy="914400"/>
          </a:xfrm>
          <a:prstGeom prst="rect">
            <a:avLst/>
          </a:prstGeom>
        </p:spPr>
        <p:txBody>
          <a:bodyPr/>
          <a:lstStyle>
            <a:lvl1pPr marL="0" indent="0">
              <a:buNone/>
              <a:defRPr sz="5000" b="1">
                <a:solidFill>
                  <a:schemeClr val="bg1"/>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348572" y="5406887"/>
            <a:ext cx="6725468" cy="914400"/>
          </a:xfrm>
          <a:prstGeom prst="rect">
            <a:avLst/>
          </a:prstGeom>
        </p:spPr>
        <p:txBody>
          <a:bodyPr/>
          <a:lstStyle>
            <a:lvl1pPr marL="0" indent="0">
              <a:buNone/>
              <a:defRPr sz="2000" b="1" i="1">
                <a:solidFill>
                  <a:schemeClr val="bg1"/>
                </a:solidFill>
                <a:latin typeface="Roboto" pitchFamily="2" charset="0"/>
                <a:ea typeface="Roboto"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270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7">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1994" cy="6857997"/>
          </a:xfrm>
          <a:prstGeom prst="rect">
            <a:avLst/>
          </a:prstGeom>
        </p:spPr>
      </p:pic>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572000" y="2404532"/>
            <a:ext cx="7254910" cy="1325563"/>
          </a:xfrm>
          <a:prstGeom prst="rect">
            <a:avLst/>
          </a:prstGeom>
        </p:spPr>
        <p:txBody>
          <a:bodyPr anchor="t" anchorCtr="0"/>
          <a:lstStyle>
            <a:lvl1pPr>
              <a:defRPr sz="3500" b="0" i="0">
                <a:solidFill>
                  <a:srgbClr val="006BA6"/>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572000" y="837379"/>
            <a:ext cx="7077364" cy="914400"/>
          </a:xfrm>
          <a:prstGeom prst="rect">
            <a:avLst/>
          </a:prstGeom>
        </p:spPr>
        <p:txBody>
          <a:bodyPr/>
          <a:lstStyle>
            <a:lvl1pPr marL="0" indent="0">
              <a:buNone/>
              <a:defRPr sz="5000" b="1">
                <a:solidFill>
                  <a:srgbClr val="006BA6"/>
                </a:solidFill>
                <a:latin typeface="Roboto" pitchFamily="2" charset="0"/>
                <a:ea typeface="Roboto" pitchFamily="2" charset="0"/>
                <a:cs typeface="Arial" panose="020B0604020202020204" pitchFamily="34" charset="0"/>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4572000" y="6431817"/>
            <a:ext cx="6983604" cy="914400"/>
          </a:xfrm>
          <a:prstGeom prst="rect">
            <a:avLst/>
          </a:prstGeom>
        </p:spPr>
        <p:txBody>
          <a:bodyPr/>
          <a:lstStyle>
            <a:lvl1pPr marL="0" indent="0">
              <a:buNone/>
              <a:defRPr sz="1600" i="0">
                <a:solidFill>
                  <a:schemeClr val="bg1"/>
                </a:solidFill>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0619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9 - Add Img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8049F6-433F-4343-A429-C40812DD1276}"/>
              </a:ext>
            </a:extLst>
          </p:cNvPr>
          <p:cNvSpPr>
            <a:spLocks noGrp="1"/>
          </p:cNvSpPr>
          <p:nvPr>
            <p:ph type="pic" sz="quarter" idx="13"/>
          </p:nvPr>
        </p:nvSpPr>
        <p:spPr>
          <a:xfrm>
            <a:off x="0" y="0"/>
            <a:ext cx="12192000" cy="5235299"/>
          </a:xfrm>
          <a:prstGeom prst="rect">
            <a:avLst/>
          </a:prstGeom>
        </p:spPr>
        <p:txBody>
          <a:bodyPr/>
          <a:lstStyle/>
          <a:p>
            <a:r>
              <a:rPr lang="en-US"/>
              <a:t>Click icon to add picture</a:t>
            </a:r>
          </a:p>
        </p:txBody>
      </p:sp>
      <p:sp>
        <p:nvSpPr>
          <p:cNvPr id="7" name="Slide Number Placeholder 5">
            <a:extLst>
              <a:ext uri="{FF2B5EF4-FFF2-40B4-BE49-F238E27FC236}">
                <a16:creationId xmlns:a16="http://schemas.microsoft.com/office/drawing/2014/main" id="{00BC2E40-94F8-47C5-BE6B-BFB0848BA4C3}"/>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10" name="Title 1">
            <a:extLst>
              <a:ext uri="{FF2B5EF4-FFF2-40B4-BE49-F238E27FC236}">
                <a16:creationId xmlns:a16="http://schemas.microsoft.com/office/drawing/2014/main" id="{6C52C17C-FF28-4FF9-B3C0-879847570323}"/>
              </a:ext>
            </a:extLst>
          </p:cNvPr>
          <p:cNvSpPr>
            <a:spLocks noGrp="1"/>
          </p:cNvSpPr>
          <p:nvPr>
            <p:ph type="title"/>
          </p:nvPr>
        </p:nvSpPr>
        <p:spPr>
          <a:xfrm>
            <a:off x="443948" y="1823702"/>
            <a:ext cx="11304104" cy="651142"/>
          </a:xfrm>
          <a:prstGeom prst="rect">
            <a:avLst/>
          </a:prstGeom>
        </p:spPr>
        <p:txBody>
          <a:bodyPr anchor="t" anchorCtr="0"/>
          <a:lstStyle>
            <a:lvl1pPr>
              <a:defRPr sz="3500" i="0">
                <a:solidFill>
                  <a:srgbClr val="002D72"/>
                </a:solidFill>
                <a:latin typeface="Roboto Lt" pitchFamily="2" charset="0"/>
                <a:ea typeface="Roboto Lt" pitchFamily="2"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84904F7A-8E23-443D-8FE2-9F4D7E3EFA1A}"/>
              </a:ext>
            </a:extLst>
          </p:cNvPr>
          <p:cNvSpPr>
            <a:spLocks noGrp="1"/>
          </p:cNvSpPr>
          <p:nvPr>
            <p:ph type="body" sz="quarter" idx="11"/>
          </p:nvPr>
        </p:nvSpPr>
        <p:spPr>
          <a:xfrm>
            <a:off x="443948" y="837379"/>
            <a:ext cx="11304104" cy="914400"/>
          </a:xfrm>
          <a:prstGeom prst="rect">
            <a:avLst/>
          </a:prstGeom>
        </p:spPr>
        <p:txBody>
          <a:bodyPr/>
          <a:lstStyle>
            <a:lvl1pPr marL="0" indent="0">
              <a:buNone/>
              <a:defRPr sz="5000" b="1">
                <a:solidFill>
                  <a:srgbClr val="002D72"/>
                </a:solidFill>
                <a:latin typeface="Roboto" pitchFamily="2" charset="0"/>
                <a:ea typeface="Roboto" pitchFamily="2" charset="0"/>
                <a:cs typeface="Cordia New" panose="020B0304020202020204" pitchFamily="34" charset="-34"/>
              </a:defRPr>
            </a:lvl1pPr>
            <a:lvl2pPr marL="457200" indent="0">
              <a:buNone/>
              <a:defRPr sz="5000">
                <a:latin typeface="Arial" panose="020B0604020202020204" pitchFamily="34" charset="0"/>
                <a:cs typeface="Arial" panose="020B0604020202020204" pitchFamily="34" charset="0"/>
              </a:defRPr>
            </a:lvl2pPr>
            <a:lvl3pPr marL="914400" indent="0">
              <a:buNone/>
              <a:defRPr sz="5000">
                <a:latin typeface="Arial" panose="020B0604020202020204" pitchFamily="34" charset="0"/>
                <a:cs typeface="Arial" panose="020B0604020202020204" pitchFamily="34" charset="0"/>
              </a:defRPr>
            </a:lvl3pPr>
            <a:lvl4pPr marL="1371600" indent="0">
              <a:buNone/>
              <a:defRPr sz="5000">
                <a:latin typeface="Arial" panose="020B0604020202020204" pitchFamily="34" charset="0"/>
                <a:cs typeface="Arial" panose="020B0604020202020204" pitchFamily="34" charset="0"/>
              </a:defRPr>
            </a:lvl4pPr>
            <a:lvl5pPr marL="1828800" indent="0">
              <a:buNone/>
              <a:defRPr sz="5000">
                <a:latin typeface="Arial" panose="020B0604020202020204" pitchFamily="34" charset="0"/>
                <a:cs typeface="Arial" panose="020B0604020202020204" pitchFamily="34" charset="0"/>
              </a:defRPr>
            </a:lvl5pPr>
          </a:lstStyle>
          <a:p>
            <a:pPr lvl="0"/>
            <a:r>
              <a:rPr lang="en-US"/>
              <a:t>Click to edit Master text styles</a:t>
            </a:r>
          </a:p>
        </p:txBody>
      </p:sp>
      <p:pic>
        <p:nvPicPr>
          <p:cNvPr id="9" name="Picture 8">
            <a:extLst>
              <a:ext uri="{FF2B5EF4-FFF2-40B4-BE49-F238E27FC236}">
                <a16:creationId xmlns:a16="http://schemas.microsoft.com/office/drawing/2014/main" id="{05359A79-877C-4C89-A457-88373448DD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6232" b="5324"/>
          <a:stretch/>
        </p:blipFill>
        <p:spPr>
          <a:xfrm>
            <a:off x="2" y="5227984"/>
            <a:ext cx="12191996" cy="1264892"/>
          </a:xfrm>
          <a:prstGeom prst="rect">
            <a:avLst/>
          </a:prstGeom>
        </p:spPr>
      </p:pic>
      <p:sp>
        <p:nvSpPr>
          <p:cNvPr id="14" name="Text Placeholder 13">
            <a:extLst>
              <a:ext uri="{FF2B5EF4-FFF2-40B4-BE49-F238E27FC236}">
                <a16:creationId xmlns:a16="http://schemas.microsoft.com/office/drawing/2014/main" id="{9681D907-71CA-4AB6-AE70-0228382DE23D}"/>
              </a:ext>
            </a:extLst>
          </p:cNvPr>
          <p:cNvSpPr>
            <a:spLocks noGrp="1"/>
          </p:cNvSpPr>
          <p:nvPr>
            <p:ph type="body" sz="quarter" idx="12"/>
          </p:nvPr>
        </p:nvSpPr>
        <p:spPr>
          <a:xfrm>
            <a:off x="7712421" y="5406887"/>
            <a:ext cx="4135024" cy="914400"/>
          </a:xfrm>
          <a:prstGeom prst="rect">
            <a:avLst/>
          </a:prstGeom>
        </p:spPr>
        <p:txBody>
          <a:bodyPr/>
          <a:lstStyle>
            <a:lvl1pPr marL="0" indent="0">
              <a:buNone/>
              <a:defRPr sz="2000" i="0">
                <a:latin typeface="Roboto Lt" pitchFamily="2" charset="0"/>
                <a:ea typeface="Roboto Lt" pitchFamily="2"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3891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8">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22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7093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63" r:id="rId5"/>
    <p:sldLayoutId id="2147483674" r:id="rId6"/>
    <p:sldLayoutId id="2147483675" r:id="rId7"/>
    <p:sldLayoutId id="2147483668"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Tree>
    <p:extLst>
      <p:ext uri="{BB962C8B-B14F-4D97-AF65-F5344CB8AC3E}">
        <p14:creationId xmlns:p14="http://schemas.microsoft.com/office/powerpoint/2010/main" val="422876400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51" r:id="rId5"/>
    <p:sldLayoutId id="2147483649" r:id="rId6"/>
    <p:sldLayoutId id="2147483669" r:id="rId7"/>
    <p:sldLayoutId id="2147483656" r:id="rId8"/>
    <p:sldLayoutId id="2147483657" r:id="rId9"/>
    <p:sldLayoutId id="2147483662" r:id="rId10"/>
    <p:sldLayoutId id="2147483676" r:id="rId11"/>
    <p:sldLayoutId id="2147483677" r:id="rId12"/>
    <p:sldLayoutId id="2147483678" r:id="rId13"/>
    <p:sldLayoutId id="2147483679" r:id="rId14"/>
    <p:sldLayoutId id="2147483667" r:id="rId15"/>
    <p:sldLayoutId id="2147483680" r:id="rId16"/>
    <p:sldLayoutId id="2147483681" r:id="rId17"/>
    <p:sldLayoutId id="2147483682" r:id="rId18"/>
    <p:sldLayoutId id="2147483683" r:id="rId19"/>
    <p:sldLayoutId id="2147483684" r:id="rId20"/>
    <p:sldLayoutId id="2147483685" r:id="rId21"/>
    <p:sldLayoutId id="2147483687" r:id="rId22"/>
    <p:sldLayoutId id="214748368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965429EA-18D1-4C38-B2B6-3EF97EB1B333}"/>
              </a:ext>
            </a:extLst>
          </p:cNvPr>
          <p:cNvSpPr>
            <a:spLocks noGrp="1"/>
          </p:cNvSpPr>
          <p:nvPr>
            <p:ph type="title"/>
          </p:nvPr>
        </p:nvSpPr>
        <p:spPr>
          <a:xfrm>
            <a:off x="536645" y="550433"/>
            <a:ext cx="10630707" cy="1325563"/>
          </a:xfrm>
          <a:prstGeom prst="rect">
            <a:avLst/>
          </a:prstGeom>
        </p:spPr>
        <p:txBody>
          <a:bodyPr vert="horz" lIns="0" tIns="0" rIns="0" bIns="0" rtlCol="0" anchor="ctr">
            <a:noAutofit/>
          </a:bodyPr>
          <a:lstStyle/>
          <a:p>
            <a:r>
              <a:rPr lang="en-US"/>
              <a:t>Click to edit Master title style</a:t>
            </a:r>
          </a:p>
        </p:txBody>
      </p:sp>
      <p:sp>
        <p:nvSpPr>
          <p:cNvPr id="7" name="Slide Number Placeholder 5">
            <a:extLst>
              <a:ext uri="{FF2B5EF4-FFF2-40B4-BE49-F238E27FC236}">
                <a16:creationId xmlns:a16="http://schemas.microsoft.com/office/drawing/2014/main" id="{520D00CF-303E-40FC-A013-AF4DB714EF68}"/>
              </a:ext>
            </a:extLst>
          </p:cNvPr>
          <p:cNvSpPr>
            <a:spLocks noGrp="1"/>
          </p:cNvSpPr>
          <p:nvPr>
            <p:ph type="sldNum" sz="quarter" idx="4"/>
          </p:nvPr>
        </p:nvSpPr>
        <p:spPr>
          <a:xfrm>
            <a:off x="11649364" y="6492875"/>
            <a:ext cx="542636" cy="365125"/>
          </a:xfrm>
          <a:prstGeom prst="rect">
            <a:avLst/>
          </a:prstGeom>
        </p:spPr>
        <p:txBody>
          <a:bodyPr/>
          <a:lstStyle>
            <a:lvl1pPr>
              <a:defRPr sz="1200">
                <a:latin typeface="Arial" panose="020B0604020202020204" pitchFamily="34" charset="0"/>
                <a:cs typeface="Arial" panose="020B0604020202020204" pitchFamily="34" charset="0"/>
              </a:defRPr>
            </a:lvl1pPr>
          </a:lstStyle>
          <a:p>
            <a:fld id="{058CC6BB-C3D2-4223-AD7D-B48D1BB4495E}" type="slidenum">
              <a:rPr lang="en-US" smtClean="0"/>
              <a:pPr/>
              <a:t>‹#›</a:t>
            </a:fld>
            <a:endParaRPr lang="en-US"/>
          </a:p>
        </p:txBody>
      </p:sp>
      <p:sp>
        <p:nvSpPr>
          <p:cNvPr id="5" name="Text Placeholder 4">
            <a:extLst>
              <a:ext uri="{FF2B5EF4-FFF2-40B4-BE49-F238E27FC236}">
                <a16:creationId xmlns:a16="http://schemas.microsoft.com/office/drawing/2014/main" id="{763F3635-C8C2-4F71-95F5-E1A7BF07A7CD}"/>
              </a:ext>
            </a:extLst>
          </p:cNvPr>
          <p:cNvSpPr>
            <a:spLocks noGrp="1"/>
          </p:cNvSpPr>
          <p:nvPr>
            <p:ph type="body" idx="1"/>
          </p:nvPr>
        </p:nvSpPr>
        <p:spPr>
          <a:xfrm>
            <a:off x="536645" y="2136921"/>
            <a:ext cx="108171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9808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txStyles>
    <p:titleStyle>
      <a:lvl1pPr algn="l" defTabSz="914400" rtl="0" eaLnBrk="1" latinLnBrk="0" hangingPunct="1">
        <a:lnSpc>
          <a:spcPct val="90000"/>
        </a:lnSpc>
        <a:spcBef>
          <a:spcPct val="0"/>
        </a:spcBef>
        <a:buNone/>
        <a:defRPr sz="4000"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3"/>
          </a:solidFill>
          <a:latin typeface="+mj-lt"/>
          <a:ea typeface="+mn-ea"/>
          <a:cs typeface="+mn-cs"/>
        </a:defRPr>
      </a:lvl1pPr>
      <a:lvl2pPr marL="228600" indent="-228600" algn="l" defTabSz="914400" rtl="0" eaLnBrk="1" latinLnBrk="0" hangingPunct="1">
        <a:lnSpc>
          <a:spcPct val="90000"/>
        </a:lnSpc>
        <a:spcBef>
          <a:spcPts val="500"/>
        </a:spcBef>
        <a:buClr>
          <a:schemeClr val="tx2"/>
        </a:buClr>
        <a:buFont typeface="Roboto Lt" pitchFamily="2" charset="0"/>
        <a:buChar char="&gt;"/>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600"/>
        </a:spcBef>
        <a:buClr>
          <a:schemeClr val="tx2"/>
        </a:buClr>
        <a:buFont typeface="Arial" panose="020B0604020202020204" pitchFamily="34" charset="0"/>
        <a:buChar char="•"/>
        <a:defRPr sz="2000" kern="1200">
          <a:solidFill>
            <a:schemeClr val="tx2"/>
          </a:solidFill>
          <a:latin typeface="+mn-lt"/>
          <a:ea typeface="+mn-ea"/>
          <a:cs typeface="+mn-cs"/>
        </a:defRPr>
      </a:lvl3pPr>
      <a:lvl4pPr marL="822960" indent="-228600" algn="l" defTabSz="914400" rtl="0" eaLnBrk="1" latinLnBrk="0" hangingPunct="1">
        <a:lnSpc>
          <a:spcPct val="90000"/>
        </a:lnSpc>
        <a:spcBef>
          <a:spcPts val="500"/>
        </a:spcBef>
        <a:buClr>
          <a:schemeClr val="tx2"/>
        </a:buClr>
        <a:buFont typeface="Roboto Lt" pitchFamily="2"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documents.dps.ny.gov/public/MatterManagement/CaseMaster.aspx?MatterCaseNo=18-e-0130"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81F2C1B-E0E3-4BAF-83C7-FDAE1191F368}"/>
              </a:ext>
            </a:extLst>
          </p:cNvPr>
          <p:cNvSpPr>
            <a:spLocks noGrp="1"/>
          </p:cNvSpPr>
          <p:nvPr>
            <p:ph type="body" sz="quarter" idx="11"/>
          </p:nvPr>
        </p:nvSpPr>
        <p:spPr>
          <a:xfrm>
            <a:off x="348572" y="552898"/>
            <a:ext cx="11843428" cy="1530918"/>
          </a:xfrm>
        </p:spPr>
        <p:txBody>
          <a:bodyPr lIns="91440" tIns="45720" rIns="91440" bIns="45720" anchor="t"/>
          <a:lstStyle/>
          <a:p>
            <a:r>
              <a:rPr lang="en-US" sz="4000">
                <a:latin typeface="Arial"/>
                <a:ea typeface="Roboto"/>
                <a:cs typeface="Arial"/>
              </a:rPr>
              <a:t>6 GW Energy Storage Order and Disadvantaged Communities Program Design</a:t>
            </a:r>
          </a:p>
          <a:p>
            <a:endParaRPr lang="en-US" sz="2000">
              <a:latin typeface="Arial"/>
              <a:ea typeface="Roboto"/>
              <a:cs typeface="Arial"/>
            </a:endParaRPr>
          </a:p>
          <a:p>
            <a:endParaRPr lang="en-US" sz="2000">
              <a:latin typeface="Arial"/>
              <a:ea typeface="Roboto"/>
              <a:cs typeface="Arial"/>
            </a:endParaRPr>
          </a:p>
          <a:p>
            <a:endParaRPr lang="en-US" sz="3500">
              <a:latin typeface="Arial"/>
              <a:ea typeface="Roboto"/>
              <a:cs typeface="Arial"/>
            </a:endParaRPr>
          </a:p>
          <a:p>
            <a:r>
              <a:rPr lang="en-US" sz="3500">
                <a:latin typeface="Arial"/>
                <a:ea typeface="Roboto"/>
                <a:cs typeface="Arial"/>
              </a:rPr>
              <a:t>Stakeholder Webinar</a:t>
            </a:r>
          </a:p>
          <a:p>
            <a:endParaRPr lang="en-US" sz="2000">
              <a:latin typeface="Arial"/>
              <a:ea typeface="Roboto"/>
              <a:cs typeface="Arial"/>
            </a:endParaRPr>
          </a:p>
          <a:p>
            <a:r>
              <a:rPr lang="en-US" sz="3000" b="0">
                <a:ea typeface="Roboto"/>
              </a:rPr>
              <a:t>September 24, 2024</a:t>
            </a:r>
          </a:p>
        </p:txBody>
      </p:sp>
    </p:spTree>
    <p:extLst>
      <p:ext uri="{BB962C8B-B14F-4D97-AF65-F5344CB8AC3E}">
        <p14:creationId xmlns:p14="http://schemas.microsoft.com/office/powerpoint/2010/main" val="3951921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10</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DAC/EJ Storage Programs: Proposed Strategy</a:t>
            </a:r>
          </a:p>
        </p:txBody>
      </p:sp>
      <p:sp>
        <p:nvSpPr>
          <p:cNvPr id="6" name="TextBox 5">
            <a:extLst>
              <a:ext uri="{FF2B5EF4-FFF2-40B4-BE49-F238E27FC236}">
                <a16:creationId xmlns:a16="http://schemas.microsoft.com/office/drawing/2014/main" id="{BB3E8FF8-B590-4458-85BD-4E4798209014}"/>
              </a:ext>
            </a:extLst>
          </p:cNvPr>
          <p:cNvSpPr txBox="1"/>
          <p:nvPr/>
        </p:nvSpPr>
        <p:spPr>
          <a:xfrm>
            <a:off x="321157" y="2007281"/>
            <a:ext cx="11769242" cy="4801314"/>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Resiliency:</a:t>
            </a:r>
            <a:r>
              <a:rPr lang="en-US" sz="2200" dirty="0">
                <a:solidFill>
                  <a:schemeClr val="accent1">
                    <a:lumMod val="50000"/>
                  </a:schemeClr>
                </a:solidFill>
                <a:latin typeface="Arial"/>
                <a:ea typeface="Calibri" panose="020F0502020204030204" pitchFamily="34" charset="0"/>
                <a:cs typeface="Arial"/>
              </a:rPr>
              <a:t> Significantly higher incentive (vs mass-market) to offset cost of on-site storage</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Residential: Eligibility via income, census tract, and potentially additional pathways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Non-Residential: Critical infrastructure facilities located in and serving DACs</a:t>
            </a:r>
          </a:p>
          <a:p>
            <a:pPr marL="342900"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Peaker Reduction:</a:t>
            </a:r>
            <a:r>
              <a:rPr lang="en-US" sz="2200" dirty="0">
                <a:solidFill>
                  <a:schemeClr val="accent1">
                    <a:lumMod val="50000"/>
                  </a:schemeClr>
                </a:solidFill>
                <a:latin typeface="Arial"/>
                <a:ea typeface="Calibri" panose="020F0502020204030204" pitchFamily="34" charset="0"/>
                <a:cs typeface="Arial"/>
              </a:rPr>
              <a:t> Program focus/carveout for projects sited in same zones as peakers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Primarily NYC, but also Long Island, Westchester and Lower Hudson</a:t>
            </a:r>
          </a:p>
          <a:p>
            <a:pPr marL="342900"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Bill Discounts:</a:t>
            </a:r>
            <a:r>
              <a:rPr lang="en-US" sz="2200" dirty="0">
                <a:solidFill>
                  <a:schemeClr val="accent1">
                    <a:lumMod val="50000"/>
                  </a:schemeClr>
                </a:solidFill>
                <a:latin typeface="Arial"/>
                <a:ea typeface="Calibri" panose="020F0502020204030204" pitchFamily="34" charset="0"/>
                <a:cs typeface="Arial"/>
              </a:rPr>
              <a:t> Statewide Solar for All (S-SFA) program</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Bill credits from participating community solar/storage projects in a utility pooled together</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Utility Home Energy Assistance Program customers in DAC tracts auto-enrolled into program; bill credits from project pool offset customer bills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After successful pilot in National Grid territory, PSC approved the SSFA statewide in May 2024; credit distribution to customers to commence EOY 2025</a:t>
            </a:r>
          </a:p>
          <a:p>
            <a:pPr marL="800100" lvl="1" indent="-342900">
              <a:spcAft>
                <a:spcPts val="800"/>
              </a:spcAft>
              <a:buFont typeface="Arial" panose="020B0604020202020204" pitchFamily="34" charset="0"/>
              <a:buChar char="•"/>
            </a:pPr>
            <a:endParaRPr lang="en-US" sz="2000" dirty="0">
              <a:solidFill>
                <a:schemeClr val="accent1">
                  <a:lumMod val="50000"/>
                </a:schemeClr>
              </a:solidFill>
              <a:latin typeface="Arial"/>
              <a:ea typeface="Calibri" panose="020F0502020204030204" pitchFamily="34" charset="0"/>
              <a:cs typeface="Arial"/>
            </a:endParaRPr>
          </a:p>
        </p:txBody>
      </p:sp>
    </p:spTree>
    <p:extLst>
      <p:ext uri="{BB962C8B-B14F-4D97-AF65-F5344CB8AC3E}">
        <p14:creationId xmlns:p14="http://schemas.microsoft.com/office/powerpoint/2010/main" val="423478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11</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Residential-Retail Implementation Plan: Proposed Program Design</a:t>
            </a:r>
          </a:p>
        </p:txBody>
      </p:sp>
      <p:sp>
        <p:nvSpPr>
          <p:cNvPr id="6" name="TextBox 5">
            <a:extLst>
              <a:ext uri="{FF2B5EF4-FFF2-40B4-BE49-F238E27FC236}">
                <a16:creationId xmlns:a16="http://schemas.microsoft.com/office/drawing/2014/main" id="{BB3E8FF8-B590-4458-85BD-4E4798209014}"/>
              </a:ext>
            </a:extLst>
          </p:cNvPr>
          <p:cNvSpPr txBox="1"/>
          <p:nvPr/>
        </p:nvSpPr>
        <p:spPr>
          <a:xfrm>
            <a:off x="321157" y="2007281"/>
            <a:ext cx="11543443" cy="4832092"/>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Continues previous “MWh Block” structure for new Residential and Retail programs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MWh Block: Series of capacity-based funding “blocks” or segments </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Blocks specific to market segment and region (e.g. NYC Retail)</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Incentive rate specified in $/kWh of installed capacity for each block</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Incentive paid out at project completion</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System can be standalone or paired with solar; in either case, must be grid-connected</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Only </a:t>
            </a:r>
            <a:r>
              <a:rPr lang="en-US" sz="2200" u="sng" dirty="0">
                <a:solidFill>
                  <a:schemeClr val="accent1">
                    <a:lumMod val="50000"/>
                  </a:schemeClr>
                </a:solidFill>
                <a:latin typeface="Arial"/>
                <a:ea typeface="Calibri" panose="020F0502020204030204" pitchFamily="34" charset="0"/>
                <a:cs typeface="Arial"/>
              </a:rPr>
              <a:t>opening</a:t>
            </a:r>
            <a:r>
              <a:rPr lang="en-US" sz="2200" dirty="0">
                <a:solidFill>
                  <a:schemeClr val="accent1">
                    <a:lumMod val="50000"/>
                  </a:schemeClr>
                </a:solidFill>
                <a:latin typeface="Arial"/>
                <a:ea typeface="Calibri" panose="020F0502020204030204" pitchFamily="34" charset="0"/>
                <a:cs typeface="Arial"/>
              </a:rPr>
              <a:t> MWh Block sizes and rates are proposed in Implementation Plan</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Landscape for permitting and battery pricing in flux, LIPA participation still TBD</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Subsequent blocks will be published on MWh Block dashboard and announced through NYSERDA Energy Storage mailing list, prior to full allocation of currently open block</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Size/rate for subsequent blocks determined based on uptake trends and prevailing project economics</a:t>
            </a:r>
          </a:p>
        </p:txBody>
      </p:sp>
    </p:spTree>
    <p:extLst>
      <p:ext uri="{BB962C8B-B14F-4D97-AF65-F5344CB8AC3E}">
        <p14:creationId xmlns:p14="http://schemas.microsoft.com/office/powerpoint/2010/main" val="1037451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12</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Residential Program</a:t>
            </a:r>
            <a:r>
              <a:rPr lang="en-US" sz="3800" b="1" dirty="0">
                <a:latin typeface="Arial"/>
                <a:cs typeface="Arial"/>
              </a:rPr>
              <a:t>:</a:t>
            </a:r>
            <a:r>
              <a:rPr lang="en-US" sz="3800" b="1">
                <a:latin typeface="Arial"/>
                <a:cs typeface="Arial"/>
              </a:rPr>
              <a:t> MWh Block Design</a:t>
            </a:r>
          </a:p>
        </p:txBody>
      </p:sp>
      <p:sp>
        <p:nvSpPr>
          <p:cNvPr id="6" name="TextBox 5">
            <a:extLst>
              <a:ext uri="{FF2B5EF4-FFF2-40B4-BE49-F238E27FC236}">
                <a16:creationId xmlns:a16="http://schemas.microsoft.com/office/drawing/2014/main" id="{BB3E8FF8-B590-4458-85BD-4E4798209014}"/>
              </a:ext>
            </a:extLst>
          </p:cNvPr>
          <p:cNvSpPr txBox="1"/>
          <p:nvPr/>
        </p:nvSpPr>
        <p:spPr>
          <a:xfrm>
            <a:off x="321157" y="2007281"/>
            <a:ext cx="11328207" cy="4534575"/>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Authorized to procure total of 200 MW statewide utilizing funding of $100 million</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Proposed opening market-rate (non-DAC) block sizes and rates: </a:t>
            </a:r>
          </a:p>
          <a:p>
            <a:pPr marL="800100" lvl="1"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Con Edison</a:t>
            </a:r>
            <a:r>
              <a:rPr lang="en-US" sz="2200" dirty="0">
                <a:solidFill>
                  <a:schemeClr val="accent1">
                    <a:lumMod val="50000"/>
                  </a:schemeClr>
                </a:solidFill>
                <a:latin typeface="Arial"/>
                <a:ea typeface="Calibri" panose="020F0502020204030204" pitchFamily="34" charset="0"/>
                <a:cs typeface="Arial"/>
              </a:rPr>
              <a:t> (NYC + Westchester): 10 MW/25 MWh, $250/kWh</a:t>
            </a:r>
          </a:p>
          <a:p>
            <a:pPr marL="800100" lvl="1"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Rest of State</a:t>
            </a:r>
            <a:r>
              <a:rPr lang="en-US" sz="2200" dirty="0">
                <a:solidFill>
                  <a:schemeClr val="accent1">
                    <a:lumMod val="50000"/>
                  </a:schemeClr>
                </a:solidFill>
                <a:latin typeface="Arial"/>
                <a:ea typeface="Calibri" panose="020F0502020204030204" pitchFamily="34" charset="0"/>
                <a:cs typeface="Arial"/>
              </a:rPr>
              <a:t> (outside Con Edison and Long Island): 10 MW/25 MWh, $200/kWh</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Residential storage incentives for </a:t>
            </a:r>
            <a:r>
              <a:rPr lang="en-US" sz="2200" b="1" dirty="0">
                <a:solidFill>
                  <a:schemeClr val="accent1">
                    <a:lumMod val="50000"/>
                  </a:schemeClr>
                </a:solidFill>
                <a:latin typeface="Arial"/>
                <a:ea typeface="Calibri" panose="020F0502020204030204" pitchFamily="34" charset="0"/>
                <a:cs typeface="Arial"/>
              </a:rPr>
              <a:t>Long Island</a:t>
            </a:r>
            <a:r>
              <a:rPr lang="en-US" sz="2200" dirty="0">
                <a:solidFill>
                  <a:schemeClr val="accent1">
                    <a:lumMod val="50000"/>
                  </a:schemeClr>
                </a:solidFill>
                <a:latin typeface="Arial"/>
                <a:ea typeface="Calibri" panose="020F0502020204030204" pitchFamily="34" charset="0"/>
                <a:cs typeface="Arial"/>
              </a:rPr>
              <a:t> (LIPA) have been available since 2019, for storage paired with solar PV, funded via Regional Greenhouse Gas Initiative (RGGI)</a:t>
            </a:r>
          </a:p>
          <a:p>
            <a:pPr marL="1257300" lvl="2"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To date: 7 MW/14 MWh, $250/kWh, $3.6 million in funding</a:t>
            </a:r>
          </a:p>
          <a:p>
            <a:pPr marL="1257300" lvl="2"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Additional incentive of $150/kWh available for projects where solar system meets the requirements of the NY-Sun Affordable Solar Residential Incentive for low-to-moderate income homeowners</a:t>
            </a:r>
          </a:p>
          <a:p>
            <a:pPr marL="1257300" lvl="2"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Additional funding TBD based on LIPA participation in statewide programs</a:t>
            </a:r>
          </a:p>
        </p:txBody>
      </p:sp>
    </p:spTree>
    <p:extLst>
      <p:ext uri="{BB962C8B-B14F-4D97-AF65-F5344CB8AC3E}">
        <p14:creationId xmlns:p14="http://schemas.microsoft.com/office/powerpoint/2010/main" val="320325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13</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Residential Program</a:t>
            </a:r>
            <a:r>
              <a:rPr lang="en-US" sz="3800" b="1" dirty="0">
                <a:latin typeface="Arial"/>
                <a:cs typeface="Arial"/>
              </a:rPr>
              <a:t>:</a:t>
            </a:r>
            <a:r>
              <a:rPr lang="en-US" sz="3800" b="1">
                <a:latin typeface="Arial"/>
                <a:cs typeface="Arial"/>
              </a:rPr>
              <a:t> DAC Program Design</a:t>
            </a:r>
          </a:p>
        </p:txBody>
      </p:sp>
      <p:sp>
        <p:nvSpPr>
          <p:cNvPr id="6" name="TextBox 5">
            <a:extLst>
              <a:ext uri="{FF2B5EF4-FFF2-40B4-BE49-F238E27FC236}">
                <a16:creationId xmlns:a16="http://schemas.microsoft.com/office/drawing/2014/main" id="{BB3E8FF8-B590-4458-85BD-4E4798209014}"/>
              </a:ext>
            </a:extLst>
          </p:cNvPr>
          <p:cNvSpPr txBox="1"/>
          <p:nvPr/>
        </p:nvSpPr>
        <p:spPr>
          <a:xfrm>
            <a:off x="267258" y="1875997"/>
            <a:ext cx="11823141" cy="4903907"/>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Residential program will allocate 40% of total program capacity (80 MW) towards the </a:t>
            </a:r>
            <a:r>
              <a:rPr lang="en-US" sz="2200" b="1">
                <a:solidFill>
                  <a:schemeClr val="accent1">
                    <a:lumMod val="50000"/>
                  </a:schemeClr>
                </a:solidFill>
                <a:latin typeface="Arial"/>
                <a:ea typeface="Calibri" panose="020F0502020204030204" pitchFamily="34" charset="0"/>
                <a:cs typeface="Arial"/>
              </a:rPr>
              <a:t>Residential Inclusive Storage Incentive (ISI),</a:t>
            </a:r>
            <a:r>
              <a:rPr lang="en-US" sz="2200">
                <a:solidFill>
                  <a:schemeClr val="accent1">
                    <a:lumMod val="50000"/>
                  </a:schemeClr>
                </a:solidFill>
                <a:latin typeface="Arial"/>
                <a:ea typeface="Calibri" panose="020F0502020204030204" pitchFamily="34" charset="0"/>
                <a:cs typeface="Arial"/>
              </a:rPr>
              <a:t> available statewide outside LIPA presently</a:t>
            </a:r>
          </a:p>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Project must meet one of the following criteria to be eligible:</a:t>
            </a:r>
          </a:p>
          <a:p>
            <a:pPr marL="800100" lvl="1"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Be located within a DAC census tract as identified by the Climate Justice Working Group</a:t>
            </a:r>
          </a:p>
          <a:p>
            <a:pPr marL="800100" lvl="1"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Service the owner-occupied residence with household income less than 80% of the Area Median Income (AMI) or 80% of the State Median Income (SMI), whichever is higher;</a:t>
            </a:r>
          </a:p>
          <a:p>
            <a:pPr marL="800100" lvl="1"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Service a residential (1-4 unit) affordable housing property; or</a:t>
            </a:r>
          </a:p>
          <a:p>
            <a:pPr marL="800100" lvl="1"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Service a customer who has notified their utility of a serious illness or condition that could become life-threatening if electricity is disconnected.</a:t>
            </a:r>
          </a:p>
          <a:p>
            <a:pPr marL="342900"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NYSERDA will allocate an initial capacity of </a:t>
            </a:r>
            <a:r>
              <a:rPr lang="en-US" sz="2000" b="1">
                <a:solidFill>
                  <a:schemeClr val="accent1">
                    <a:lumMod val="50000"/>
                  </a:schemeClr>
                </a:solidFill>
                <a:latin typeface="Arial"/>
                <a:ea typeface="Calibri" panose="020F0502020204030204" pitchFamily="34" charset="0"/>
                <a:cs typeface="Arial"/>
              </a:rPr>
              <a:t>10 MW/25 MWh</a:t>
            </a:r>
            <a:r>
              <a:rPr lang="en-US" sz="2000">
                <a:solidFill>
                  <a:schemeClr val="accent1">
                    <a:lumMod val="50000"/>
                  </a:schemeClr>
                </a:solidFill>
                <a:latin typeface="Arial"/>
                <a:ea typeface="Calibri" panose="020F0502020204030204" pitchFamily="34" charset="0"/>
                <a:cs typeface="Arial"/>
              </a:rPr>
              <a:t> at an incentive rate of </a:t>
            </a:r>
            <a:r>
              <a:rPr lang="en-US" sz="2000" b="1">
                <a:solidFill>
                  <a:schemeClr val="accent1">
                    <a:lumMod val="50000"/>
                  </a:schemeClr>
                </a:solidFill>
                <a:latin typeface="Arial"/>
                <a:ea typeface="Calibri" panose="020F0502020204030204" pitchFamily="34" charset="0"/>
                <a:cs typeface="Arial"/>
              </a:rPr>
              <a:t>$450/kWh</a:t>
            </a:r>
            <a:r>
              <a:rPr lang="en-US" sz="2000">
                <a:solidFill>
                  <a:schemeClr val="accent1">
                    <a:lumMod val="50000"/>
                  </a:schemeClr>
                </a:solidFill>
                <a:latin typeface="Arial"/>
                <a:ea typeface="Calibri" panose="020F0502020204030204" pitchFamily="34" charset="0"/>
                <a:cs typeface="Arial"/>
              </a:rPr>
              <a:t> to the first block of Residential ISI</a:t>
            </a:r>
          </a:p>
          <a:p>
            <a:pPr marL="342900" indent="-342900">
              <a:spcAft>
                <a:spcPts val="800"/>
              </a:spcAft>
              <a:buFont typeface="Arial" panose="020B0604020202020204" pitchFamily="34" charset="0"/>
              <a:buChar char="•"/>
            </a:pPr>
            <a:r>
              <a:rPr lang="en-US" sz="2000">
                <a:solidFill>
                  <a:schemeClr val="accent1">
                    <a:lumMod val="50000"/>
                  </a:schemeClr>
                </a:solidFill>
                <a:latin typeface="Arial"/>
                <a:ea typeface="Calibri" panose="020F0502020204030204" pitchFamily="34" charset="0"/>
                <a:cs typeface="Arial"/>
              </a:rPr>
              <a:t>Capacity allocations and incentive rates for future Residential ISI blocks will be determined based on analysis of prevailing market conditions, uptake trends, and stakeholder feedback</a:t>
            </a:r>
          </a:p>
        </p:txBody>
      </p:sp>
    </p:spTree>
    <p:extLst>
      <p:ext uri="{BB962C8B-B14F-4D97-AF65-F5344CB8AC3E}">
        <p14:creationId xmlns:p14="http://schemas.microsoft.com/office/powerpoint/2010/main" val="66133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14</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Retail Program</a:t>
            </a:r>
            <a:r>
              <a:rPr lang="en-US" sz="3800" b="1" dirty="0">
                <a:latin typeface="Arial"/>
                <a:cs typeface="Arial"/>
              </a:rPr>
              <a:t>:</a:t>
            </a:r>
            <a:r>
              <a:rPr lang="en-US" sz="3800" b="1">
                <a:latin typeface="Arial"/>
                <a:cs typeface="Arial"/>
              </a:rPr>
              <a:t> MWh Block Design</a:t>
            </a:r>
          </a:p>
        </p:txBody>
      </p:sp>
      <p:sp>
        <p:nvSpPr>
          <p:cNvPr id="6" name="TextBox 5">
            <a:extLst>
              <a:ext uri="{FF2B5EF4-FFF2-40B4-BE49-F238E27FC236}">
                <a16:creationId xmlns:a16="http://schemas.microsoft.com/office/drawing/2014/main" id="{BB3E8FF8-B590-4458-85BD-4E4798209014}"/>
              </a:ext>
            </a:extLst>
          </p:cNvPr>
          <p:cNvSpPr txBox="1"/>
          <p:nvPr/>
        </p:nvSpPr>
        <p:spPr>
          <a:xfrm>
            <a:off x="321157" y="2007281"/>
            <a:ext cx="11543443" cy="3754874"/>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Authorized to procure total of 1,500 MW statewide utilizing funding of $675 million</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Available for on-site and off-site systems up to 5 MW-AC in size</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Proposed opening market-rate (non-DAC) block sizes and rates: </a:t>
            </a:r>
          </a:p>
          <a:p>
            <a:pPr marL="800100" lvl="1"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New York City</a:t>
            </a:r>
            <a:r>
              <a:rPr lang="en-US" sz="2200" dirty="0">
                <a:solidFill>
                  <a:schemeClr val="accent1">
                    <a:lumMod val="50000"/>
                  </a:schemeClr>
                </a:solidFill>
                <a:latin typeface="Arial"/>
                <a:ea typeface="Calibri" panose="020F0502020204030204" pitchFamily="34" charset="0"/>
                <a:cs typeface="Arial"/>
              </a:rPr>
              <a:t>: 300 MW/1,125 MWh, $125/kWh</a:t>
            </a:r>
          </a:p>
          <a:p>
            <a:pPr marL="800100" lvl="1"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Con Edison Westchester: </a:t>
            </a:r>
            <a:r>
              <a:rPr lang="en-US" sz="2200" dirty="0">
                <a:solidFill>
                  <a:schemeClr val="accent1">
                    <a:lumMod val="50000"/>
                  </a:schemeClr>
                </a:solidFill>
                <a:latin typeface="Arial"/>
                <a:ea typeface="Calibri" panose="020F0502020204030204" pitchFamily="34" charset="0"/>
                <a:cs typeface="Arial"/>
              </a:rPr>
              <a:t>100 MW/375 MWh, $125/kWh</a:t>
            </a:r>
            <a:endParaRPr lang="en-US" sz="2200" b="1" dirty="0">
              <a:solidFill>
                <a:schemeClr val="accent1">
                  <a:lumMod val="50000"/>
                </a:schemeClr>
              </a:solidFill>
              <a:latin typeface="Arial"/>
              <a:ea typeface="Calibri" panose="020F0502020204030204" pitchFamily="34" charset="0"/>
              <a:cs typeface="Arial"/>
            </a:endParaRPr>
          </a:p>
          <a:p>
            <a:pPr marL="800100" lvl="1" indent="-342900">
              <a:spcAft>
                <a:spcPts val="800"/>
              </a:spcAft>
              <a:buFont typeface="Arial" panose="020B0604020202020204" pitchFamily="34" charset="0"/>
              <a:buChar char="•"/>
            </a:pPr>
            <a:r>
              <a:rPr lang="en-US" sz="2200" b="1" dirty="0">
                <a:solidFill>
                  <a:schemeClr val="accent1">
                    <a:lumMod val="50000"/>
                  </a:schemeClr>
                </a:solidFill>
                <a:latin typeface="Arial"/>
                <a:ea typeface="Calibri" panose="020F0502020204030204" pitchFamily="34" charset="0"/>
                <a:cs typeface="Arial"/>
              </a:rPr>
              <a:t>Rest of State</a:t>
            </a:r>
            <a:r>
              <a:rPr lang="en-US" sz="2200" dirty="0">
                <a:solidFill>
                  <a:schemeClr val="accent1">
                    <a:lumMod val="50000"/>
                  </a:schemeClr>
                </a:solidFill>
                <a:latin typeface="Arial"/>
                <a:ea typeface="Calibri" panose="020F0502020204030204" pitchFamily="34" charset="0"/>
                <a:cs typeface="Arial"/>
              </a:rPr>
              <a:t> (outside Con Edison and Long Island): 150 MW/563 MWh, $175/kWh</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Availability of Retail MWh block incentives for Long Island projects is TBD and subject to LIPA’s voluntary participation in the Retail Storage program, which, at the time of filing this Plan, had not been determined</a:t>
            </a:r>
          </a:p>
        </p:txBody>
      </p:sp>
    </p:spTree>
    <p:extLst>
      <p:ext uri="{BB962C8B-B14F-4D97-AF65-F5344CB8AC3E}">
        <p14:creationId xmlns:p14="http://schemas.microsoft.com/office/powerpoint/2010/main" val="2446682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15</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Retail Program</a:t>
            </a:r>
            <a:r>
              <a:rPr lang="en-US" sz="3800" b="1" dirty="0">
                <a:latin typeface="Arial"/>
                <a:cs typeface="Arial"/>
              </a:rPr>
              <a:t>:</a:t>
            </a:r>
            <a:r>
              <a:rPr lang="en-US" sz="3800" b="1">
                <a:latin typeface="Arial"/>
                <a:cs typeface="Arial"/>
              </a:rPr>
              <a:t> DAC Design – Off-Site</a:t>
            </a:r>
          </a:p>
        </p:txBody>
      </p:sp>
      <p:sp>
        <p:nvSpPr>
          <p:cNvPr id="6" name="TextBox 5">
            <a:extLst>
              <a:ext uri="{FF2B5EF4-FFF2-40B4-BE49-F238E27FC236}">
                <a16:creationId xmlns:a16="http://schemas.microsoft.com/office/drawing/2014/main" id="{BB3E8FF8-B590-4458-85BD-4E4798209014}"/>
              </a:ext>
            </a:extLst>
          </p:cNvPr>
          <p:cNvSpPr txBox="1"/>
          <p:nvPr/>
        </p:nvSpPr>
        <p:spPr>
          <a:xfrm>
            <a:off x="267258" y="1875997"/>
            <a:ext cx="11657483" cy="4431983"/>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Recall: Order requires minimum 35% of off-site Retail to be sited downstate (NYISO Zones G-K), with minimum 30% of total in Zone J (NYC) and 5% in Zones G,H,I,K</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Based on high value of storage downstate, concentration of peakers/DAC in NYC, Implementation Plan proposes that: </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Minimum of 50% of Retail program capacity (750 MW) will be allocated to NYC</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Minimum of 10% (150 MW) will be allocated to ConEd Westchester (Zones H-I) </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Can be implemented simply by sizing MWh Blocks for NYC and ConEd Westchester to meet requirements</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May be adjusted upwards based on market conditions and uptake levels</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Retail procurements in LIPA (Zone K), if implemented, will be additive to (i.e., not constrained by) proposed minimum downstate targets</a:t>
            </a:r>
            <a:endParaRPr lang="en-US" sz="2000" dirty="0">
              <a:solidFill>
                <a:schemeClr val="accent1">
                  <a:lumMod val="50000"/>
                </a:schemeClr>
              </a:solidFill>
              <a:latin typeface="Arial"/>
              <a:ea typeface="Calibri"/>
              <a:cs typeface="Arial"/>
            </a:endParaRPr>
          </a:p>
        </p:txBody>
      </p:sp>
    </p:spTree>
    <p:extLst>
      <p:ext uri="{BB962C8B-B14F-4D97-AF65-F5344CB8AC3E}">
        <p14:creationId xmlns:p14="http://schemas.microsoft.com/office/powerpoint/2010/main" val="16133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16</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Retail Program</a:t>
            </a:r>
            <a:r>
              <a:rPr lang="en-US" sz="3800" b="1" dirty="0">
                <a:latin typeface="Arial"/>
                <a:cs typeface="Arial"/>
              </a:rPr>
              <a:t>:</a:t>
            </a:r>
            <a:r>
              <a:rPr lang="en-US" sz="3800" b="1">
                <a:latin typeface="Arial"/>
                <a:cs typeface="Arial"/>
              </a:rPr>
              <a:t> DAC Design – On-Site</a:t>
            </a:r>
          </a:p>
        </p:txBody>
      </p:sp>
      <p:sp>
        <p:nvSpPr>
          <p:cNvPr id="6" name="TextBox 5">
            <a:extLst>
              <a:ext uri="{FF2B5EF4-FFF2-40B4-BE49-F238E27FC236}">
                <a16:creationId xmlns:a16="http://schemas.microsoft.com/office/drawing/2014/main" id="{BB3E8FF8-B590-4458-85BD-4E4798209014}"/>
              </a:ext>
            </a:extLst>
          </p:cNvPr>
          <p:cNvSpPr txBox="1"/>
          <p:nvPr/>
        </p:nvSpPr>
        <p:spPr>
          <a:xfrm>
            <a:off x="267258" y="1875997"/>
            <a:ext cx="11657483" cy="4760278"/>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Recall: Order requires minimum 35% of on-site Retail to be sited in DAC census tracts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Accordingly, NYSERDA will provide the </a:t>
            </a:r>
            <a:r>
              <a:rPr lang="en-US" sz="2200" b="1" dirty="0">
                <a:solidFill>
                  <a:schemeClr val="accent1">
                    <a:lumMod val="50000"/>
                  </a:schemeClr>
                </a:solidFill>
                <a:latin typeface="Arial"/>
                <a:ea typeface="Calibri" panose="020F0502020204030204" pitchFamily="34" charset="0"/>
                <a:cs typeface="Arial"/>
              </a:rPr>
              <a:t>Retail Inclusive Storage Incentive</a:t>
            </a:r>
            <a:r>
              <a:rPr lang="en-US" sz="2200" dirty="0">
                <a:solidFill>
                  <a:schemeClr val="accent1">
                    <a:lumMod val="50000"/>
                  </a:schemeClr>
                </a:solidFill>
                <a:latin typeface="Arial"/>
                <a:ea typeface="Calibri" panose="020F0502020204030204" pitchFamily="34" charset="0"/>
                <a:cs typeface="Arial"/>
              </a:rPr>
              <a:t> (Retail ISI) for storage projects sited at </a:t>
            </a:r>
            <a:r>
              <a:rPr lang="en-US" sz="2200" u="sng" dirty="0">
                <a:solidFill>
                  <a:schemeClr val="accent1">
                    <a:lumMod val="50000"/>
                  </a:schemeClr>
                </a:solidFill>
                <a:latin typeface="Arial"/>
                <a:ea typeface="Calibri" panose="020F0502020204030204" pitchFamily="34" charset="0"/>
                <a:cs typeface="Arial"/>
              </a:rPr>
              <a:t>eligible critical facilities</a:t>
            </a:r>
            <a:r>
              <a:rPr lang="en-US" sz="2200" dirty="0">
                <a:solidFill>
                  <a:schemeClr val="accent1">
                    <a:lumMod val="50000"/>
                  </a:schemeClr>
                </a:solidFill>
                <a:latin typeface="Arial"/>
                <a:ea typeface="Calibri" panose="020F0502020204030204" pitchFamily="34" charset="0"/>
                <a:cs typeface="Arial"/>
              </a:rPr>
              <a:t> located in DAC census tracts, available statewide (except LIPA presently)</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Proposed list of eligible critical facilities for Retail ISI:</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Affordable housing properties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Food banks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Homeless and emergency shelters supported by state, local or tribal governments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Community cooling centers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Medical facilities including hospitals, skilled nursing facilities, nursing homes, blood banks, health care facilities, dialysis centers, and hospice facilities</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Independent living centers</a:t>
            </a:r>
          </a:p>
        </p:txBody>
      </p:sp>
    </p:spTree>
    <p:extLst>
      <p:ext uri="{BB962C8B-B14F-4D97-AF65-F5344CB8AC3E}">
        <p14:creationId xmlns:p14="http://schemas.microsoft.com/office/powerpoint/2010/main" val="541456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17</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Retail Inclusive Storage Incentive (cont’d)</a:t>
            </a:r>
          </a:p>
        </p:txBody>
      </p:sp>
      <p:sp>
        <p:nvSpPr>
          <p:cNvPr id="6" name="TextBox 5">
            <a:extLst>
              <a:ext uri="{FF2B5EF4-FFF2-40B4-BE49-F238E27FC236}">
                <a16:creationId xmlns:a16="http://schemas.microsoft.com/office/drawing/2014/main" id="{BB3E8FF8-B590-4458-85BD-4E4798209014}"/>
              </a:ext>
            </a:extLst>
          </p:cNvPr>
          <p:cNvSpPr txBox="1"/>
          <p:nvPr/>
        </p:nvSpPr>
        <p:spPr>
          <a:xfrm>
            <a:off x="267258" y="1875997"/>
            <a:ext cx="11657483" cy="4903907"/>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NYSERDA estimates that on-site Retail procurements will at most comprise 10% of overall Retail procurements (150 MW of the 1500 MW total Retail program)</a:t>
            </a:r>
          </a:p>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Accordingly, NYSERDA will allocate 60 MW (40% of likely upper bound of on-site procurements) to Retail ISI, with additional allocations subject to on-site Retail procurement levels</a:t>
            </a:r>
          </a:p>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NYSERDA will allocate capacity of </a:t>
            </a:r>
            <a:r>
              <a:rPr lang="en-US" sz="2200" b="1">
                <a:solidFill>
                  <a:schemeClr val="accent1">
                    <a:lumMod val="50000"/>
                  </a:schemeClr>
                </a:solidFill>
                <a:latin typeface="Arial"/>
                <a:ea typeface="Calibri" panose="020F0502020204030204" pitchFamily="34" charset="0"/>
                <a:cs typeface="Arial"/>
              </a:rPr>
              <a:t>15 MW/45 MWh</a:t>
            </a:r>
            <a:r>
              <a:rPr lang="en-US" sz="2200">
                <a:solidFill>
                  <a:schemeClr val="accent1">
                    <a:lumMod val="50000"/>
                  </a:schemeClr>
                </a:solidFill>
                <a:latin typeface="Arial"/>
                <a:ea typeface="Calibri" panose="020F0502020204030204" pitchFamily="34" charset="0"/>
                <a:cs typeface="Arial"/>
              </a:rPr>
              <a:t> at an incentive rate of </a:t>
            </a:r>
            <a:r>
              <a:rPr lang="en-US" sz="2200" b="1">
                <a:solidFill>
                  <a:schemeClr val="accent1">
                    <a:lumMod val="50000"/>
                  </a:schemeClr>
                </a:solidFill>
                <a:latin typeface="Arial"/>
                <a:ea typeface="Calibri" panose="020F0502020204030204" pitchFamily="34" charset="0"/>
                <a:cs typeface="Arial"/>
              </a:rPr>
              <a:t>$350/kWh</a:t>
            </a:r>
            <a:r>
              <a:rPr lang="en-US" sz="2200">
                <a:solidFill>
                  <a:schemeClr val="accent1">
                    <a:lumMod val="50000"/>
                  </a:schemeClr>
                </a:solidFill>
                <a:latin typeface="Arial"/>
                <a:ea typeface="Calibri" panose="020F0502020204030204" pitchFamily="34" charset="0"/>
                <a:cs typeface="Arial"/>
              </a:rPr>
              <a:t> to the first block of the Retail ISI; capacity allocations and incentive rates for future Retail ISI blocks to be determined based on analysis of prevailing market conditions, uptake trends, and stakeholder feedback</a:t>
            </a:r>
          </a:p>
          <a:p>
            <a:pPr marL="342900" indent="-3429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Additional stakeholder engagement/input is required to finalize the list of eligible critical facilities and additional eligibility criteria for the Retail ISI as well as associated verification requirements and documentation</a:t>
            </a:r>
          </a:p>
          <a:p>
            <a:pPr marL="342900" indent="-342900">
              <a:spcAft>
                <a:spcPts val="800"/>
              </a:spcAft>
              <a:buFont typeface="Arial" panose="020B0604020202020204" pitchFamily="34" charset="0"/>
              <a:buChar char="•"/>
            </a:pPr>
            <a:endParaRPr lang="en-US" sz="2200">
              <a:solidFill>
                <a:schemeClr val="accent1">
                  <a:lumMod val="50000"/>
                </a:schemeClr>
              </a:solidFill>
              <a:latin typeface="Arial"/>
              <a:ea typeface="Calibri" panose="020F0502020204030204" pitchFamily="34" charset="0"/>
              <a:cs typeface="Arial"/>
            </a:endParaRPr>
          </a:p>
        </p:txBody>
      </p:sp>
    </p:spTree>
    <p:extLst>
      <p:ext uri="{BB962C8B-B14F-4D97-AF65-F5344CB8AC3E}">
        <p14:creationId xmlns:p14="http://schemas.microsoft.com/office/powerpoint/2010/main" val="347454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18</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Storage Benefit Streams </a:t>
            </a:r>
            <a:r>
              <a:rPr lang="en-US" sz="3800" b="1">
                <a:latin typeface="Arial"/>
                <a:cs typeface="Arial"/>
                <a:sym typeface="Wingdings" panose="05000000000000000000" pitchFamily="2" charset="2"/>
              </a:rPr>
              <a:t> NYS Programs</a:t>
            </a:r>
            <a:endParaRPr lang="en-US" sz="3800" b="1">
              <a:latin typeface="Arial"/>
              <a:cs typeface="Arial"/>
            </a:endParaRPr>
          </a:p>
        </p:txBody>
      </p:sp>
      <p:sp>
        <p:nvSpPr>
          <p:cNvPr id="4" name="TextBox 3">
            <a:extLst>
              <a:ext uri="{FF2B5EF4-FFF2-40B4-BE49-F238E27FC236}">
                <a16:creationId xmlns:a16="http://schemas.microsoft.com/office/drawing/2014/main" id="{27C9BC57-F1DF-D2BE-C0D2-922DBFD958C5}"/>
              </a:ext>
            </a:extLst>
          </p:cNvPr>
          <p:cNvSpPr txBox="1"/>
          <p:nvPr/>
        </p:nvSpPr>
        <p:spPr>
          <a:xfrm>
            <a:off x="546956" y="2638106"/>
            <a:ext cx="3764701" cy="584775"/>
          </a:xfrm>
          <a:prstGeom prst="rect">
            <a:avLst/>
          </a:prstGeom>
          <a:solidFill>
            <a:schemeClr val="bg2">
              <a:lumMod val="25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Resiliency/Backup Power</a:t>
            </a:r>
          </a:p>
          <a:p>
            <a:pPr algn="ctr"/>
            <a:r>
              <a:rPr lang="en-US" sz="1600">
                <a:solidFill>
                  <a:schemeClr val="bg1"/>
                </a:solidFill>
                <a:latin typeface="Arial" panose="020B0604020202020204" pitchFamily="34" charset="0"/>
                <a:cs typeface="Arial" panose="020B0604020202020204" pitchFamily="34" charset="0"/>
              </a:rPr>
              <a:t>(clean if paired with solar)</a:t>
            </a:r>
          </a:p>
        </p:txBody>
      </p:sp>
      <p:sp>
        <p:nvSpPr>
          <p:cNvPr id="5" name="TextBox 4">
            <a:extLst>
              <a:ext uri="{FF2B5EF4-FFF2-40B4-BE49-F238E27FC236}">
                <a16:creationId xmlns:a16="http://schemas.microsoft.com/office/drawing/2014/main" id="{43779850-A3DA-7444-B395-728BC6211106}"/>
              </a:ext>
            </a:extLst>
          </p:cNvPr>
          <p:cNvSpPr txBox="1"/>
          <p:nvPr/>
        </p:nvSpPr>
        <p:spPr>
          <a:xfrm>
            <a:off x="546955" y="5269102"/>
            <a:ext cx="3764701" cy="338554"/>
          </a:xfrm>
          <a:prstGeom prst="rect">
            <a:avLst/>
          </a:prstGeom>
          <a:solidFill>
            <a:schemeClr val="accent1"/>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Fossil Peaker Displacement</a:t>
            </a:r>
          </a:p>
        </p:txBody>
      </p:sp>
      <p:sp>
        <p:nvSpPr>
          <p:cNvPr id="6" name="TextBox 5">
            <a:extLst>
              <a:ext uri="{FF2B5EF4-FFF2-40B4-BE49-F238E27FC236}">
                <a16:creationId xmlns:a16="http://schemas.microsoft.com/office/drawing/2014/main" id="{A82EAD6A-318B-BF1C-95E6-A2C8E18969D3}"/>
              </a:ext>
            </a:extLst>
          </p:cNvPr>
          <p:cNvSpPr txBox="1"/>
          <p:nvPr/>
        </p:nvSpPr>
        <p:spPr>
          <a:xfrm>
            <a:off x="546955" y="4099798"/>
            <a:ext cx="3683421" cy="338554"/>
          </a:xfrm>
          <a:prstGeom prst="rect">
            <a:avLst/>
          </a:prstGeom>
          <a:solidFill>
            <a:schemeClr val="accent2">
              <a:lumMod val="50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Bill Credits/Discounts</a:t>
            </a:r>
          </a:p>
        </p:txBody>
      </p:sp>
      <p:cxnSp>
        <p:nvCxnSpPr>
          <p:cNvPr id="7" name="Straight Arrow Connector 6">
            <a:extLst>
              <a:ext uri="{FF2B5EF4-FFF2-40B4-BE49-F238E27FC236}">
                <a16:creationId xmlns:a16="http://schemas.microsoft.com/office/drawing/2014/main" id="{E369EE0A-75F3-669E-347D-D43031467B92}"/>
              </a:ext>
            </a:extLst>
          </p:cNvPr>
          <p:cNvCxnSpPr>
            <a:cxnSpLocks/>
          </p:cNvCxnSpPr>
          <p:nvPr/>
        </p:nvCxnSpPr>
        <p:spPr>
          <a:xfrm flipH="1">
            <a:off x="4311656" y="2934648"/>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564CCA9-2F16-2808-05B8-3DC278CD9172}"/>
              </a:ext>
            </a:extLst>
          </p:cNvPr>
          <p:cNvSpPr txBox="1"/>
          <p:nvPr/>
        </p:nvSpPr>
        <p:spPr>
          <a:xfrm>
            <a:off x="4982217" y="2638105"/>
            <a:ext cx="3764701" cy="584775"/>
          </a:xfrm>
          <a:prstGeom prst="rect">
            <a:avLst/>
          </a:prstGeom>
          <a:solidFill>
            <a:schemeClr val="bg2">
              <a:lumMod val="25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Residential /</a:t>
            </a:r>
          </a:p>
          <a:p>
            <a:pPr algn="ctr"/>
            <a:r>
              <a:rPr lang="en-US" sz="1600">
                <a:solidFill>
                  <a:schemeClr val="bg1"/>
                </a:solidFill>
                <a:latin typeface="Arial" panose="020B0604020202020204" pitchFamily="34" charset="0"/>
                <a:cs typeface="Arial" panose="020B0604020202020204" pitchFamily="34" charset="0"/>
              </a:rPr>
              <a:t>On-Site Retail </a:t>
            </a:r>
          </a:p>
        </p:txBody>
      </p:sp>
      <p:sp>
        <p:nvSpPr>
          <p:cNvPr id="9" name="TextBox 8">
            <a:extLst>
              <a:ext uri="{FF2B5EF4-FFF2-40B4-BE49-F238E27FC236}">
                <a16:creationId xmlns:a16="http://schemas.microsoft.com/office/drawing/2014/main" id="{74E6DC3C-22AB-4422-A374-79699C7DAF87}"/>
              </a:ext>
            </a:extLst>
          </p:cNvPr>
          <p:cNvSpPr txBox="1"/>
          <p:nvPr/>
        </p:nvSpPr>
        <p:spPr>
          <a:xfrm>
            <a:off x="4982217" y="5145991"/>
            <a:ext cx="3764701" cy="584775"/>
          </a:xfrm>
          <a:prstGeom prst="rect">
            <a:avLst/>
          </a:prstGeom>
          <a:solidFill>
            <a:schemeClr val="accent1"/>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Large-Scale (“Bulk”) /</a:t>
            </a:r>
          </a:p>
          <a:p>
            <a:pPr algn="ctr"/>
            <a:r>
              <a:rPr lang="en-US" sz="1600">
                <a:solidFill>
                  <a:schemeClr val="bg1"/>
                </a:solidFill>
                <a:latin typeface="Arial" panose="020B0604020202020204" pitchFamily="34" charset="0"/>
                <a:cs typeface="Arial" panose="020B0604020202020204" pitchFamily="34" charset="0"/>
              </a:rPr>
              <a:t>Off-Site Retail</a:t>
            </a:r>
          </a:p>
        </p:txBody>
      </p:sp>
      <p:cxnSp>
        <p:nvCxnSpPr>
          <p:cNvPr id="10" name="Straight Arrow Connector 9">
            <a:extLst>
              <a:ext uri="{FF2B5EF4-FFF2-40B4-BE49-F238E27FC236}">
                <a16:creationId xmlns:a16="http://schemas.microsoft.com/office/drawing/2014/main" id="{D975ABFF-C89E-455E-5E2E-A8F6D4A7B2DA}"/>
              </a:ext>
            </a:extLst>
          </p:cNvPr>
          <p:cNvCxnSpPr>
            <a:cxnSpLocks/>
          </p:cNvCxnSpPr>
          <p:nvPr/>
        </p:nvCxnSpPr>
        <p:spPr>
          <a:xfrm flipH="1">
            <a:off x="4311655" y="5428019"/>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4C4CC4A-8C47-E72B-A595-56CD297B7C24}"/>
              </a:ext>
            </a:extLst>
          </p:cNvPr>
          <p:cNvCxnSpPr>
            <a:cxnSpLocks/>
          </p:cNvCxnSpPr>
          <p:nvPr/>
        </p:nvCxnSpPr>
        <p:spPr>
          <a:xfrm flipH="1">
            <a:off x="4230375" y="4269075"/>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4A4F28-E15D-0834-F56C-2C873720683C}"/>
              </a:ext>
            </a:extLst>
          </p:cNvPr>
          <p:cNvSpPr txBox="1"/>
          <p:nvPr/>
        </p:nvSpPr>
        <p:spPr>
          <a:xfrm>
            <a:off x="4900936" y="3976687"/>
            <a:ext cx="3764701" cy="584775"/>
          </a:xfrm>
          <a:prstGeom prst="rect">
            <a:avLst/>
          </a:prstGeom>
          <a:solidFill>
            <a:schemeClr val="accent2">
              <a:lumMod val="50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Off-Site Retail</a:t>
            </a:r>
          </a:p>
          <a:p>
            <a:pPr algn="ctr"/>
            <a:r>
              <a:rPr lang="en-US" sz="1600">
                <a:solidFill>
                  <a:schemeClr val="bg1"/>
                </a:solidFill>
                <a:latin typeface="Arial" panose="020B0604020202020204" pitchFamily="34" charset="0"/>
                <a:cs typeface="Arial" panose="020B0604020202020204" pitchFamily="34" charset="0"/>
              </a:rPr>
              <a:t> (Community Storage)</a:t>
            </a:r>
          </a:p>
        </p:txBody>
      </p:sp>
      <p:cxnSp>
        <p:nvCxnSpPr>
          <p:cNvPr id="13" name="Straight Arrow Connector 12">
            <a:extLst>
              <a:ext uri="{FF2B5EF4-FFF2-40B4-BE49-F238E27FC236}">
                <a16:creationId xmlns:a16="http://schemas.microsoft.com/office/drawing/2014/main" id="{AF27AD33-7133-1958-7F8E-B3E3631711CB}"/>
              </a:ext>
            </a:extLst>
          </p:cNvPr>
          <p:cNvCxnSpPr>
            <a:cxnSpLocks/>
          </p:cNvCxnSpPr>
          <p:nvPr/>
        </p:nvCxnSpPr>
        <p:spPr>
          <a:xfrm flipH="1">
            <a:off x="8746918" y="2934648"/>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FBFE95-26C4-7887-2932-9BDEDF2560A6}"/>
              </a:ext>
            </a:extLst>
          </p:cNvPr>
          <p:cNvSpPr txBox="1"/>
          <p:nvPr/>
        </p:nvSpPr>
        <p:spPr>
          <a:xfrm>
            <a:off x="9417478" y="2638105"/>
            <a:ext cx="2422740" cy="584775"/>
          </a:xfrm>
          <a:prstGeom prst="rect">
            <a:avLst/>
          </a:prstGeom>
          <a:solidFill>
            <a:schemeClr val="bg2">
              <a:lumMod val="25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Inclusive Storage Incentive (ISI)</a:t>
            </a:r>
          </a:p>
        </p:txBody>
      </p:sp>
      <p:cxnSp>
        <p:nvCxnSpPr>
          <p:cNvPr id="15" name="Straight Arrow Connector 14">
            <a:extLst>
              <a:ext uri="{FF2B5EF4-FFF2-40B4-BE49-F238E27FC236}">
                <a16:creationId xmlns:a16="http://schemas.microsoft.com/office/drawing/2014/main" id="{56BF44E4-C9F1-105B-05E0-AE24E5A9B807}"/>
              </a:ext>
            </a:extLst>
          </p:cNvPr>
          <p:cNvCxnSpPr>
            <a:cxnSpLocks/>
          </p:cNvCxnSpPr>
          <p:nvPr/>
        </p:nvCxnSpPr>
        <p:spPr>
          <a:xfrm flipH="1">
            <a:off x="8746917" y="5428019"/>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4CE712-7717-436A-7020-881AFDE9B919}"/>
              </a:ext>
            </a:extLst>
          </p:cNvPr>
          <p:cNvSpPr txBox="1"/>
          <p:nvPr/>
        </p:nvSpPr>
        <p:spPr>
          <a:xfrm>
            <a:off x="9417478" y="5135631"/>
            <a:ext cx="2422740" cy="584775"/>
          </a:xfrm>
          <a:prstGeom prst="rect">
            <a:avLst/>
          </a:prstGeom>
          <a:solidFill>
            <a:schemeClr val="accent1"/>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Procurement Carveout for Downstate/NYC</a:t>
            </a:r>
          </a:p>
        </p:txBody>
      </p:sp>
      <p:cxnSp>
        <p:nvCxnSpPr>
          <p:cNvPr id="17" name="Straight Arrow Connector 16">
            <a:extLst>
              <a:ext uri="{FF2B5EF4-FFF2-40B4-BE49-F238E27FC236}">
                <a16:creationId xmlns:a16="http://schemas.microsoft.com/office/drawing/2014/main" id="{CC71CD85-5024-DB3A-B898-715BED21D184}"/>
              </a:ext>
            </a:extLst>
          </p:cNvPr>
          <p:cNvCxnSpPr>
            <a:cxnSpLocks/>
          </p:cNvCxnSpPr>
          <p:nvPr/>
        </p:nvCxnSpPr>
        <p:spPr>
          <a:xfrm flipH="1">
            <a:off x="8665637" y="4269074"/>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4D50E75-660D-0B39-CDE3-AC12C9B2FB1B}"/>
              </a:ext>
            </a:extLst>
          </p:cNvPr>
          <p:cNvSpPr txBox="1"/>
          <p:nvPr/>
        </p:nvSpPr>
        <p:spPr>
          <a:xfrm>
            <a:off x="9336197" y="3976687"/>
            <a:ext cx="2422740" cy="584775"/>
          </a:xfrm>
          <a:prstGeom prst="rect">
            <a:avLst/>
          </a:prstGeom>
          <a:solidFill>
            <a:schemeClr val="accent2">
              <a:lumMod val="50000"/>
            </a:schemeClr>
          </a:solidFill>
          <a:ln>
            <a:solidFill>
              <a:schemeClr val="accent1"/>
            </a:solidFill>
          </a:ln>
        </p:spPr>
        <p:txBody>
          <a:bodyPr wrap="square" rtlCol="0">
            <a:spAutoFit/>
          </a:bodyPr>
          <a:lstStyle/>
          <a:p>
            <a:pPr algn="ctr"/>
            <a:r>
              <a:rPr lang="en-US" sz="1600">
                <a:solidFill>
                  <a:schemeClr val="bg1"/>
                </a:solidFill>
                <a:latin typeface="Arial" panose="020B0604020202020204" pitchFamily="34" charset="0"/>
                <a:cs typeface="Arial" panose="020B0604020202020204" pitchFamily="34" charset="0"/>
              </a:rPr>
              <a:t>Statewide Solar for All (Storage eligible)</a:t>
            </a:r>
          </a:p>
        </p:txBody>
      </p:sp>
    </p:spTree>
    <p:extLst>
      <p:ext uri="{BB962C8B-B14F-4D97-AF65-F5344CB8AC3E}">
        <p14:creationId xmlns:p14="http://schemas.microsoft.com/office/powerpoint/2010/main" val="3482468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19</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Suggested Topics for DAC Program Feedback</a:t>
            </a:r>
          </a:p>
        </p:txBody>
      </p:sp>
      <p:sp>
        <p:nvSpPr>
          <p:cNvPr id="4" name="TextBox 3">
            <a:extLst>
              <a:ext uri="{FF2B5EF4-FFF2-40B4-BE49-F238E27FC236}">
                <a16:creationId xmlns:a16="http://schemas.microsoft.com/office/drawing/2014/main" id="{5BDE6EC8-A60B-F481-44CF-072856ADE871}"/>
              </a:ext>
            </a:extLst>
          </p:cNvPr>
          <p:cNvSpPr txBox="1"/>
          <p:nvPr/>
        </p:nvSpPr>
        <p:spPr>
          <a:xfrm>
            <a:off x="321157" y="2007281"/>
            <a:ext cx="11647323" cy="3888244"/>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Should the Residential Inclusive Storage Incentive (ISI) rate differ for projects serving low- to moderate-income (LMI) households as compared to non-LMI households located in disadvantaged community census tracts?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Should there be additional eligibility pathways for the Residential ISI beyond income-based qualification and location in a disadvantaged community census tract?</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What types of facilities should be eligible for the Retail ISI?</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Beyond eligible facility type, what additional requirements, documentation and verification</a:t>
            </a:r>
            <a:r>
              <a:rPr lang="en-US" sz="2200" strike="sngStrike" dirty="0">
                <a:solidFill>
                  <a:srgbClr val="FF0000"/>
                </a:solidFill>
                <a:latin typeface="Arial"/>
                <a:ea typeface="Calibri" panose="020F0502020204030204" pitchFamily="34" charset="0"/>
                <a:cs typeface="Arial"/>
              </a:rPr>
              <a:t> </a:t>
            </a:r>
            <a:r>
              <a:rPr lang="en-US" sz="2200" dirty="0">
                <a:solidFill>
                  <a:schemeClr val="accent1">
                    <a:lumMod val="50000"/>
                  </a:schemeClr>
                </a:solidFill>
                <a:latin typeface="Arial"/>
                <a:ea typeface="Calibri" panose="020F0502020204030204" pitchFamily="34" charset="0"/>
                <a:cs typeface="Arial"/>
              </a:rPr>
              <a:t>should be incorporated into the Retail ISI program design?</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What kinds of supplemental activities/activities needing technical assistance are required to prepare a designated site or facility for storage installation and operation?</a:t>
            </a:r>
          </a:p>
        </p:txBody>
      </p:sp>
    </p:spTree>
    <p:extLst>
      <p:ext uri="{BB962C8B-B14F-4D97-AF65-F5344CB8AC3E}">
        <p14:creationId xmlns:p14="http://schemas.microsoft.com/office/powerpoint/2010/main" val="387438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042A4-4A42-5288-7D26-C09CFE935D84}"/>
              </a:ext>
            </a:extLst>
          </p:cNvPr>
          <p:cNvSpPr>
            <a:spLocks noGrp="1"/>
          </p:cNvSpPr>
          <p:nvPr>
            <p:ph type="title"/>
          </p:nvPr>
        </p:nvSpPr>
        <p:spPr/>
        <p:txBody>
          <a:bodyPr lIns="91440" tIns="45720" rIns="91440" bIns="45720" anchor="ctr" anchorCtr="0"/>
          <a:lstStyle/>
          <a:p>
            <a:r>
              <a:rPr lang="en-US" sz="4000" b="1">
                <a:latin typeface="Arial" panose="020B0604020202020204" pitchFamily="34" charset="0"/>
              </a:rPr>
              <a:t>Agenda</a:t>
            </a:r>
            <a:endParaRPr lang="en-US" b="1">
              <a:latin typeface="Arial" panose="020B0604020202020204" pitchFamily="34" charset="0"/>
            </a:endParaRPr>
          </a:p>
        </p:txBody>
      </p:sp>
      <p:sp>
        <p:nvSpPr>
          <p:cNvPr id="7" name="Slide Number Placeholder 2">
            <a:extLst>
              <a:ext uri="{FF2B5EF4-FFF2-40B4-BE49-F238E27FC236}">
                <a16:creationId xmlns:a16="http://schemas.microsoft.com/office/drawing/2014/main" id="{5BDDF5DB-5656-4976-B7FA-099E368FE0C6}"/>
              </a:ext>
            </a:extLst>
          </p:cNvPr>
          <p:cNvSpPr>
            <a:spLocks noGrp="1"/>
          </p:cNvSpPr>
          <p:nvPr>
            <p:ph type="sldNum" sz="quarter" idx="4"/>
          </p:nvPr>
        </p:nvSpPr>
        <p:spPr>
          <a:xfrm>
            <a:off x="11649364" y="6492875"/>
            <a:ext cx="542636" cy="365125"/>
          </a:xfrm>
        </p:spPr>
        <p:txBody>
          <a:bodyPr/>
          <a:lstStyle/>
          <a:p>
            <a:fld id="{4BD358BF-C03F-49A9-8DD9-63B89C6ACAD4}" type="slidenum">
              <a:rPr lang="en-US" smtClean="0"/>
              <a:pPr/>
              <a:t>2</a:t>
            </a:fld>
            <a:endParaRPr lang="en-US"/>
          </a:p>
        </p:txBody>
      </p:sp>
      <p:sp>
        <p:nvSpPr>
          <p:cNvPr id="9" name="TextBox 8">
            <a:extLst>
              <a:ext uri="{FF2B5EF4-FFF2-40B4-BE49-F238E27FC236}">
                <a16:creationId xmlns:a16="http://schemas.microsoft.com/office/drawing/2014/main" id="{5F7A2F25-75E2-4D38-ACAD-F2635B81E3C4}"/>
              </a:ext>
            </a:extLst>
          </p:cNvPr>
          <p:cNvSpPr txBox="1"/>
          <p:nvPr/>
        </p:nvSpPr>
        <p:spPr>
          <a:xfrm>
            <a:off x="391317" y="2012046"/>
            <a:ext cx="11529365" cy="4401205"/>
          </a:xfrm>
          <a:prstGeom prst="rect">
            <a:avLst/>
          </a:prstGeom>
          <a:no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Webinar Logistics</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6 GW Storage Order: Background</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6 GW Storage Order: Key Directives </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6 GW Order: Disadvantaged Communities Directives</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Storage Benefit Streams for Disadvantaged Communities</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Distributed Storage Programs</a:t>
            </a:r>
            <a:r>
              <a:rPr lang="en-US" sz="2200" dirty="0">
                <a:solidFill>
                  <a:schemeClr val="accent1">
                    <a:lumMod val="50000"/>
                  </a:schemeClr>
                </a:solidFill>
                <a:latin typeface="Arial"/>
                <a:ea typeface="Calibri" panose="020F0502020204030204" pitchFamily="34" charset="0"/>
                <a:cs typeface="Arial"/>
              </a:rPr>
              <a:t>:</a:t>
            </a:r>
            <a:r>
              <a:rPr lang="en-US" sz="2200">
                <a:solidFill>
                  <a:schemeClr val="accent1">
                    <a:lumMod val="50000"/>
                  </a:schemeClr>
                </a:solidFill>
                <a:latin typeface="Arial"/>
                <a:ea typeface="Calibri" panose="020F0502020204030204" pitchFamily="34" charset="0"/>
                <a:cs typeface="Arial"/>
              </a:rPr>
              <a:t> Implementation Plan Filing</a:t>
            </a:r>
          </a:p>
          <a:p>
            <a:pPr marL="914400" lvl="1"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Residential Program Design</a:t>
            </a:r>
          </a:p>
          <a:p>
            <a:pPr marL="914400" lvl="1"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Retail Program Design</a:t>
            </a: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Stakeholder Input Topics, Next Steps and Opportunities for Engagement</a:t>
            </a:r>
            <a:endParaRPr lang="en-US" sz="2200" b="1">
              <a:solidFill>
                <a:schemeClr val="accent1">
                  <a:lumMod val="50000"/>
                </a:schemeClr>
              </a:solidFill>
              <a:latin typeface="Arial"/>
              <a:ea typeface="Calibri" panose="020F0502020204030204" pitchFamily="34" charset="0"/>
              <a:cs typeface="Arial"/>
            </a:endParaRPr>
          </a:p>
          <a:p>
            <a:pPr marL="457200" indent="-457200">
              <a:spcAft>
                <a:spcPts val="800"/>
              </a:spcAft>
              <a:buFont typeface="Arial" panose="020B0604020202020204" pitchFamily="34" charset="0"/>
              <a:buChar char="•"/>
            </a:pPr>
            <a:r>
              <a:rPr lang="en-US" sz="2200">
                <a:solidFill>
                  <a:schemeClr val="accent1">
                    <a:lumMod val="50000"/>
                  </a:schemeClr>
                </a:solidFill>
                <a:latin typeface="Arial"/>
                <a:ea typeface="Calibri" panose="020F0502020204030204" pitchFamily="34" charset="0"/>
                <a:cs typeface="Arial"/>
              </a:rPr>
              <a:t>Q&amp;A / Discussion</a:t>
            </a:r>
          </a:p>
        </p:txBody>
      </p:sp>
    </p:spTree>
    <p:extLst>
      <p:ext uri="{BB962C8B-B14F-4D97-AF65-F5344CB8AC3E}">
        <p14:creationId xmlns:p14="http://schemas.microsoft.com/office/powerpoint/2010/main" val="4198823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20</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Next Steps and Opportunities for Engagement </a:t>
            </a:r>
          </a:p>
        </p:txBody>
      </p:sp>
      <p:sp>
        <p:nvSpPr>
          <p:cNvPr id="4" name="TextBox 3">
            <a:extLst>
              <a:ext uri="{FF2B5EF4-FFF2-40B4-BE49-F238E27FC236}">
                <a16:creationId xmlns:a16="http://schemas.microsoft.com/office/drawing/2014/main" id="{5BDE6EC8-A60B-F481-44CF-072856ADE871}"/>
              </a:ext>
            </a:extLst>
          </p:cNvPr>
          <p:cNvSpPr txBox="1"/>
          <p:nvPr/>
        </p:nvSpPr>
        <p:spPr>
          <a:xfrm>
            <a:off x="321157" y="2007281"/>
            <a:ext cx="11647323" cy="3888244"/>
          </a:xfrm>
          <a:prstGeom prst="rect">
            <a:avLst/>
          </a:prstGeom>
          <a:noFill/>
        </p:spPr>
        <p:txBody>
          <a:bodyPr wrap="square" lIns="91440" tIns="45720" rIns="91440" bIns="45720" anchor="t">
            <a:spAutoFit/>
          </a:bodyPr>
          <a:lstStyle/>
          <a:p>
            <a:pPr>
              <a:spcAft>
                <a:spcPts val="800"/>
              </a:spcAft>
            </a:pPr>
            <a:r>
              <a:rPr lang="en-US" sz="2200" b="1" dirty="0">
                <a:solidFill>
                  <a:srgbClr val="FFC000"/>
                </a:solidFill>
                <a:latin typeface="Arial"/>
                <a:ea typeface="Calibri"/>
                <a:cs typeface="Arial"/>
              </a:rPr>
              <a:t>Submit public comments for two implementation plans submitted to PSC</a:t>
            </a:r>
            <a:endParaRPr lang="en-US" sz="2200" dirty="0">
              <a:solidFill>
                <a:schemeClr val="accent1">
                  <a:lumMod val="50000"/>
                </a:schemeClr>
              </a:solidFill>
              <a:latin typeface="Arial"/>
              <a:ea typeface="Calibri"/>
              <a:cs typeface="Arial"/>
            </a:endParaRP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Residential-Retail Implementation Plan filed in August, noticed for public comment September 23; comment period ends </a:t>
            </a:r>
            <a:r>
              <a:rPr lang="en-US" sz="2200" b="1" dirty="0">
                <a:solidFill>
                  <a:schemeClr val="accent1">
                    <a:lumMod val="50000"/>
                  </a:schemeClr>
                </a:solidFill>
                <a:latin typeface="Arial"/>
                <a:ea typeface="Calibri"/>
                <a:cs typeface="Arial"/>
              </a:rPr>
              <a:t>November 18</a:t>
            </a:r>
            <a:endParaRPr lang="en-US" b="1" dirty="0">
              <a:solidFill>
                <a:schemeClr val="accent1">
                  <a:lumMod val="50000"/>
                </a:schemeClr>
              </a:solidFill>
            </a:endParaRP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Bulk Implementation Plan must be filed by </a:t>
            </a:r>
            <a:r>
              <a:rPr lang="en-US" sz="2200" b="1" dirty="0">
                <a:solidFill>
                  <a:schemeClr val="accent1">
                    <a:lumMod val="50000"/>
                  </a:schemeClr>
                </a:solidFill>
                <a:latin typeface="Arial"/>
                <a:ea typeface="Calibri"/>
                <a:cs typeface="Arial"/>
              </a:rPr>
              <a:t>mid-October</a:t>
            </a:r>
            <a:r>
              <a:rPr lang="en-US" sz="2200" dirty="0">
                <a:solidFill>
                  <a:schemeClr val="accent1">
                    <a:lumMod val="50000"/>
                  </a:schemeClr>
                </a:solidFill>
                <a:latin typeface="Arial"/>
                <a:ea typeface="Calibri"/>
                <a:cs typeface="Arial"/>
              </a:rPr>
              <a:t>; will also be noticed for </a:t>
            </a:r>
            <a:r>
              <a:rPr lang="en-US" sz="2200" b="1" dirty="0">
                <a:solidFill>
                  <a:schemeClr val="accent1">
                    <a:lumMod val="50000"/>
                  </a:schemeClr>
                </a:solidFill>
                <a:latin typeface="Arial"/>
                <a:ea typeface="Calibri"/>
                <a:cs typeface="Arial"/>
              </a:rPr>
              <a:t>comment for 60 days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Programs to be launched following PSC consideration of comments and approval of Implementation Plans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Statewide Solar/Storage for All program was approved by PSC in</a:t>
            </a:r>
            <a:r>
              <a:rPr lang="en-US" sz="2200" b="1" dirty="0">
                <a:solidFill>
                  <a:schemeClr val="accent1">
                    <a:lumMod val="50000"/>
                  </a:schemeClr>
                </a:solidFill>
                <a:latin typeface="Arial"/>
                <a:ea typeface="Calibri"/>
                <a:cs typeface="Arial"/>
              </a:rPr>
              <a:t> May 2024</a:t>
            </a:r>
            <a:r>
              <a:rPr lang="en-US" sz="2200" dirty="0">
                <a:solidFill>
                  <a:schemeClr val="accent1">
                    <a:lumMod val="50000"/>
                  </a:schemeClr>
                </a:solidFill>
                <a:latin typeface="Arial"/>
                <a:ea typeface="Calibri"/>
                <a:cs typeface="Arial"/>
              </a:rPr>
              <a:t>; utilities must file initial tariff statements by </a:t>
            </a:r>
            <a:r>
              <a:rPr lang="en-US" sz="2200" b="1" dirty="0">
                <a:solidFill>
                  <a:schemeClr val="accent1">
                    <a:lumMod val="50000"/>
                  </a:schemeClr>
                </a:solidFill>
                <a:latin typeface="Arial"/>
                <a:ea typeface="Calibri"/>
                <a:cs typeface="Arial"/>
              </a:rPr>
              <a:t>December 2024</a:t>
            </a:r>
            <a:r>
              <a:rPr lang="en-US" sz="2200" dirty="0">
                <a:solidFill>
                  <a:schemeClr val="accent1">
                    <a:lumMod val="50000"/>
                  </a:schemeClr>
                </a:solidFill>
                <a:latin typeface="Arial"/>
                <a:ea typeface="Calibri"/>
                <a:cs typeface="Arial"/>
              </a:rPr>
              <a:t>, with credit distribution to customers beginning </a:t>
            </a:r>
            <a:r>
              <a:rPr lang="en-US" sz="2200" b="1" dirty="0">
                <a:solidFill>
                  <a:schemeClr val="accent1">
                    <a:lumMod val="50000"/>
                  </a:schemeClr>
                </a:solidFill>
                <a:latin typeface="Arial"/>
                <a:ea typeface="Calibri"/>
                <a:cs typeface="Arial"/>
              </a:rPr>
              <a:t>December 2025</a:t>
            </a:r>
          </a:p>
        </p:txBody>
      </p:sp>
    </p:spTree>
    <p:extLst>
      <p:ext uri="{BB962C8B-B14F-4D97-AF65-F5344CB8AC3E}">
        <p14:creationId xmlns:p14="http://schemas.microsoft.com/office/powerpoint/2010/main" val="2354779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21</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How to File a Public Comment</a:t>
            </a:r>
          </a:p>
        </p:txBody>
      </p:sp>
      <p:sp>
        <p:nvSpPr>
          <p:cNvPr id="4" name="TextBox 3">
            <a:extLst>
              <a:ext uri="{FF2B5EF4-FFF2-40B4-BE49-F238E27FC236}">
                <a16:creationId xmlns:a16="http://schemas.microsoft.com/office/drawing/2014/main" id="{5BDE6EC8-A60B-F481-44CF-072856ADE871}"/>
              </a:ext>
            </a:extLst>
          </p:cNvPr>
          <p:cNvSpPr txBox="1"/>
          <p:nvPr/>
        </p:nvSpPr>
        <p:spPr>
          <a:xfrm>
            <a:off x="321157" y="2007281"/>
            <a:ext cx="11872703" cy="2769989"/>
          </a:xfrm>
          <a:prstGeom prst="rect">
            <a:avLst/>
          </a:prstGeom>
          <a:noFill/>
        </p:spPr>
        <p:txBody>
          <a:bodyPr wrap="square" lIns="91440" tIns="45720" rIns="91440" bIns="45720" anchor="t">
            <a:spAutoFit/>
          </a:bodyPr>
          <a:lstStyle/>
          <a:p>
            <a:pPr>
              <a:spcAft>
                <a:spcPts val="800"/>
              </a:spcAft>
            </a:pPr>
            <a:r>
              <a:rPr lang="en-US" sz="2200" b="1" dirty="0">
                <a:solidFill>
                  <a:srgbClr val="FFC000"/>
                </a:solidFill>
                <a:latin typeface="Arial"/>
                <a:ea typeface="Calibri" panose="020F0502020204030204" pitchFamily="34" charset="0"/>
                <a:cs typeface="Arial"/>
              </a:rPr>
              <a:t>Stakeholders are encouraged to </a:t>
            </a:r>
            <a:r>
              <a:rPr lang="en-US" sz="2200" b="1" u="sng" dirty="0">
                <a:solidFill>
                  <a:srgbClr val="FFC000"/>
                </a:solidFill>
                <a:latin typeface="Arial"/>
                <a:ea typeface="Calibri" panose="020F0502020204030204" pitchFamily="34" charset="0"/>
                <a:cs typeface="Arial"/>
              </a:rPr>
              <a:t>submit formal comments</a:t>
            </a:r>
            <a:r>
              <a:rPr lang="en-US" sz="2200" b="1" dirty="0">
                <a:solidFill>
                  <a:srgbClr val="FFC000"/>
                </a:solidFill>
                <a:latin typeface="Arial"/>
                <a:ea typeface="Calibri" panose="020F0502020204030204" pitchFamily="34" charset="0"/>
                <a:cs typeface="Arial"/>
              </a:rPr>
              <a:t> to capture feedback in official PSC record:</a:t>
            </a:r>
            <a:endParaRPr lang="en-US" b="1" dirty="0">
              <a:solidFill>
                <a:srgbClr val="FFC000"/>
              </a:solidFill>
            </a:endParaRPr>
          </a:p>
          <a:p>
            <a:pPr marL="457200" indent="-457200">
              <a:spcAft>
                <a:spcPts val="800"/>
              </a:spcAft>
              <a:buFont typeface="+mj-lt"/>
              <a:buAutoNum type="arabicPeriod"/>
            </a:pPr>
            <a:r>
              <a:rPr lang="en-US" sz="2200" dirty="0">
                <a:solidFill>
                  <a:schemeClr val="accent1">
                    <a:lumMod val="50000"/>
                  </a:schemeClr>
                </a:solidFill>
                <a:latin typeface="Arial"/>
                <a:ea typeface="Calibri" panose="020F0502020204030204" pitchFamily="34" charset="0"/>
                <a:cs typeface="Arial"/>
              </a:rPr>
              <a:t>Go to online docket link for Energy Storage Implementation Plans (Case 18-E-0130): </a:t>
            </a:r>
            <a:r>
              <a:rPr lang="en-US" sz="2200" dirty="0">
                <a:solidFill>
                  <a:schemeClr val="accent1">
                    <a:lumMod val="50000"/>
                  </a:schemeClr>
                </a:solidFill>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https://documents.dps.ny.gov/public/MatterManagement/CaseMaster.aspx?MatterCaseNo=18-e-0130</a:t>
            </a:r>
            <a:endParaRPr lang="en-US" sz="2200" dirty="0">
              <a:solidFill>
                <a:schemeClr val="accent1">
                  <a:lumMod val="50000"/>
                </a:schemeClr>
              </a:solidFill>
              <a:latin typeface="Arial"/>
              <a:ea typeface="Calibri" panose="020F0502020204030204" pitchFamily="34" charset="0"/>
              <a:cs typeface="Arial"/>
            </a:endParaRPr>
          </a:p>
          <a:p>
            <a:pPr marL="457200" indent="-457200">
              <a:spcAft>
                <a:spcPts val="800"/>
              </a:spcAft>
              <a:buFont typeface="+mj-lt"/>
              <a:buAutoNum type="arabicPeriod"/>
            </a:pPr>
            <a:r>
              <a:rPr lang="en-US" sz="2200" dirty="0">
                <a:solidFill>
                  <a:schemeClr val="accent1">
                    <a:lumMod val="50000"/>
                  </a:schemeClr>
                </a:solidFill>
                <a:latin typeface="Arial"/>
                <a:ea typeface="Calibri" panose="020F0502020204030204" pitchFamily="34" charset="0"/>
                <a:cs typeface="Arial"/>
              </a:rPr>
              <a:t>Be specific with comments: </a:t>
            </a:r>
            <a:r>
              <a:rPr lang="en-US" sz="2200" b="1" dirty="0">
                <a:solidFill>
                  <a:schemeClr val="accent1">
                    <a:lumMod val="50000"/>
                  </a:schemeClr>
                </a:solidFill>
                <a:latin typeface="Arial"/>
                <a:ea typeface="Calibri" panose="020F0502020204030204" pitchFamily="34" charset="0"/>
                <a:cs typeface="Arial"/>
              </a:rPr>
              <a:t>encourage comments on DAC aspects of program design</a:t>
            </a:r>
          </a:p>
          <a:p>
            <a:pPr marL="457200" indent="-457200">
              <a:spcAft>
                <a:spcPts val="800"/>
              </a:spcAft>
              <a:buFont typeface="+mj-lt"/>
              <a:buAutoNum type="arabicPeriod"/>
            </a:pPr>
            <a:r>
              <a:rPr lang="en-US" sz="2200" dirty="0">
                <a:solidFill>
                  <a:schemeClr val="accent1">
                    <a:lumMod val="50000"/>
                  </a:schemeClr>
                </a:solidFill>
                <a:latin typeface="Arial"/>
                <a:ea typeface="Calibri" panose="020F0502020204030204" pitchFamily="34" charset="0"/>
                <a:cs typeface="Arial"/>
              </a:rPr>
              <a:t>Click “Post Comments”—enter comments into text box or attach with submission</a:t>
            </a:r>
            <a:endParaRPr lang="en-US" dirty="0">
              <a:solidFill>
                <a:schemeClr val="accent1">
                  <a:lumMod val="50000"/>
                </a:schemeClr>
              </a:solidFill>
              <a:cs typeface="Calibri" panose="020F0502020204030204"/>
            </a:endParaRPr>
          </a:p>
        </p:txBody>
      </p:sp>
    </p:spTree>
    <p:extLst>
      <p:ext uri="{BB962C8B-B14F-4D97-AF65-F5344CB8AC3E}">
        <p14:creationId xmlns:p14="http://schemas.microsoft.com/office/powerpoint/2010/main" val="3796353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B5F7F-D06F-6647-89D8-ECF8D5B8B10B}"/>
              </a:ext>
            </a:extLst>
          </p:cNvPr>
          <p:cNvSpPr>
            <a:spLocks noGrp="1"/>
          </p:cNvSpPr>
          <p:nvPr>
            <p:ph type="title"/>
          </p:nvPr>
        </p:nvSpPr>
        <p:spPr/>
        <p:txBody>
          <a:bodyPr/>
          <a:lstStyle/>
          <a:p>
            <a:r>
              <a:rPr lang="en-US"/>
              <a:t>Q&amp;A / Discussion</a:t>
            </a:r>
          </a:p>
        </p:txBody>
      </p:sp>
    </p:spTree>
    <p:extLst>
      <p:ext uri="{BB962C8B-B14F-4D97-AF65-F5344CB8AC3E}">
        <p14:creationId xmlns:p14="http://schemas.microsoft.com/office/powerpoint/2010/main" val="249630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FABFA6-F958-4008-A15F-15FF3802196F}"/>
              </a:ext>
            </a:extLst>
          </p:cNvPr>
          <p:cNvSpPr>
            <a:spLocks noGrp="1"/>
          </p:cNvSpPr>
          <p:nvPr>
            <p:ph type="title"/>
          </p:nvPr>
        </p:nvSpPr>
        <p:spPr/>
        <p:txBody>
          <a:bodyPr lIns="91440" tIns="45720" rIns="91440" bIns="45720" anchor="ctr" anchorCtr="0"/>
          <a:lstStyle/>
          <a:p>
            <a:r>
              <a:rPr lang="en-US" b="1">
                <a:latin typeface="Arial" panose="020B0604020202020204" pitchFamily="34" charset="0"/>
                <a:ea typeface="Roboto Light" panose="02000000000000000000" pitchFamily="2" charset="0"/>
              </a:rPr>
              <a:t>Webinar Logistics</a:t>
            </a:r>
            <a:endParaRPr lang="en-US">
              <a:latin typeface="Arial" panose="020B0604020202020204" pitchFamily="34" charset="0"/>
              <a:ea typeface="Roboto Light" panose="02000000000000000000" pitchFamily="2" charset="0"/>
            </a:endParaRPr>
          </a:p>
        </p:txBody>
      </p:sp>
      <p:sp>
        <p:nvSpPr>
          <p:cNvPr id="4" name="Slide Number Placeholder 3">
            <a:extLst>
              <a:ext uri="{FF2B5EF4-FFF2-40B4-BE49-F238E27FC236}">
                <a16:creationId xmlns:a16="http://schemas.microsoft.com/office/drawing/2014/main" id="{A10CD459-8EE0-1442-A2F8-2EAF69D9F99F}"/>
              </a:ext>
            </a:extLst>
          </p:cNvPr>
          <p:cNvSpPr>
            <a:spLocks noGrp="1"/>
          </p:cNvSpPr>
          <p:nvPr>
            <p:ph type="sldNum" sz="quarter" idx="4"/>
          </p:nvPr>
        </p:nvSpPr>
        <p:spPr/>
        <p:txBody>
          <a:bodyPr/>
          <a:lstStyle/>
          <a:p>
            <a:fld id="{058CC6BB-C3D2-4223-AD7D-B48D1BB4495E}" type="slidenum">
              <a:rPr lang="en-US" smtClean="0">
                <a:solidFill>
                  <a:srgbClr val="63666A"/>
                </a:solidFill>
                <a:latin typeface="Roboto" pitchFamily="2" charset="0"/>
                <a:ea typeface="Roboto" pitchFamily="2" charset="0"/>
              </a:rPr>
              <a:pPr/>
              <a:t>3</a:t>
            </a:fld>
            <a:endParaRPr lang="en-US">
              <a:solidFill>
                <a:srgbClr val="63666A"/>
              </a:solidFill>
              <a:latin typeface="Roboto" pitchFamily="2" charset="0"/>
              <a:ea typeface="Roboto" pitchFamily="2" charset="0"/>
            </a:endParaRPr>
          </a:p>
        </p:txBody>
      </p:sp>
      <p:sp>
        <p:nvSpPr>
          <p:cNvPr id="7" name="Content Placeholder 2">
            <a:extLst>
              <a:ext uri="{FF2B5EF4-FFF2-40B4-BE49-F238E27FC236}">
                <a16:creationId xmlns:a16="http://schemas.microsoft.com/office/drawing/2014/main" id="{4559C3C0-56B8-9143-B066-93EF2EB9ED98}"/>
              </a:ext>
            </a:extLst>
          </p:cNvPr>
          <p:cNvSpPr txBox="1">
            <a:spLocks/>
          </p:cNvSpPr>
          <p:nvPr/>
        </p:nvSpPr>
        <p:spPr>
          <a:xfrm>
            <a:off x="483402" y="2232271"/>
            <a:ext cx="10642709" cy="3172292"/>
          </a:xfrm>
          <a:prstGeom prst="rect">
            <a:avLst/>
          </a:prstGeom>
        </p:spPr>
        <p:txBody>
          <a:bodyPr lIns="91440" tIns="45720" rIns="91440" bIns="45720" anchor="t"/>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2500" b="1" kern="1200">
                <a:solidFill>
                  <a:srgbClr val="0077C8"/>
                </a:solidFill>
                <a:latin typeface="Roboto" pitchFamily="2" charset="0"/>
                <a:ea typeface="Roboto" pitchFamily="2" charset="0"/>
                <a:cs typeface="Arial" panose="020B0604020202020204" pitchFamily="34" charset="0"/>
              </a:defRPr>
            </a:lvl1pPr>
            <a:lvl2pPr marL="548640" indent="-274320" algn="l" defTabSz="914400" rtl="0" eaLnBrk="1" latinLnBrk="0" hangingPunct="1">
              <a:lnSpc>
                <a:spcPct val="90000"/>
              </a:lnSpc>
              <a:spcBef>
                <a:spcPts val="600"/>
              </a:spcBef>
              <a:buFont typeface="Arial" panose="020B0604020202020204" pitchFamily="34" charset="0"/>
              <a:buChar char="•"/>
              <a:defRPr sz="2000" kern="1200">
                <a:solidFill>
                  <a:srgbClr val="63666A"/>
                </a:solidFill>
                <a:latin typeface="Roboto Lt" pitchFamily="2" charset="0"/>
                <a:ea typeface="Roboto Lt" pitchFamily="2" charset="0"/>
                <a:cs typeface="Arial" panose="020B0604020202020204" pitchFamily="34" charset="0"/>
              </a:defRPr>
            </a:lvl2pPr>
            <a:lvl3pPr marL="822960" indent="-274320" algn="l" defTabSz="914400" rtl="0" eaLnBrk="1" latinLnBrk="0" hangingPunct="1">
              <a:lnSpc>
                <a:spcPct val="90000"/>
              </a:lnSpc>
              <a:spcBef>
                <a:spcPts val="300"/>
              </a:spcBef>
              <a:buFont typeface="Arial" panose="020B0604020202020204" pitchFamily="34" charset="0"/>
              <a:buChar char="-"/>
              <a:defRPr sz="1500" kern="1200">
                <a:solidFill>
                  <a:srgbClr val="63666A"/>
                </a:solidFill>
                <a:latin typeface="Roboto Lt" pitchFamily="2" charset="0"/>
                <a:ea typeface="Roboto Lt"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spcAft>
                <a:spcPts val="1200"/>
              </a:spcAft>
              <a:buFont typeface="Arial" panose="020B0604020202020204" pitchFamily="34" charset="0"/>
              <a:buChar char="•"/>
            </a:pPr>
            <a:r>
              <a:rPr lang="en-US" sz="2200" b="0">
                <a:solidFill>
                  <a:schemeClr val="accent1">
                    <a:lumMod val="50000"/>
                  </a:schemeClr>
                </a:solidFill>
                <a:latin typeface="Arial" panose="020B0604020202020204" pitchFamily="34" charset="0"/>
                <a:ea typeface="Roboto Light"/>
              </a:rPr>
              <a:t>Today’s webinar is being recorded. </a:t>
            </a:r>
            <a:r>
              <a:rPr lang="en-US" sz="2200" b="0">
                <a:solidFill>
                  <a:schemeClr val="accent1">
                    <a:lumMod val="50000"/>
                  </a:schemeClr>
                </a:solidFill>
                <a:latin typeface="Arial" panose="020B0604020202020204" pitchFamily="34" charset="0"/>
                <a:ea typeface="Roboto Light" panose="02000000000000000000" pitchFamily="2" charset="0"/>
              </a:rPr>
              <a:t>A copy of the recording and presentation slides will be posted to NYSERDA’s Retail Storage </a:t>
            </a:r>
            <a:r>
              <a:rPr lang="en-US" sz="2200" b="0" dirty="0">
                <a:solidFill>
                  <a:schemeClr val="accent1">
                    <a:lumMod val="50000"/>
                  </a:schemeClr>
                </a:solidFill>
                <a:latin typeface="Arial" panose="020B0604020202020204" pitchFamily="34" charset="0"/>
                <a:ea typeface="Roboto Light" panose="02000000000000000000" pitchFamily="2" charset="0"/>
              </a:rPr>
              <a:t>Incentives</a:t>
            </a:r>
            <a:r>
              <a:rPr lang="en-US" sz="2200" b="0">
                <a:solidFill>
                  <a:schemeClr val="accent1">
                    <a:lumMod val="50000"/>
                  </a:schemeClr>
                </a:solidFill>
                <a:latin typeface="Arial" panose="020B0604020202020204" pitchFamily="34" charset="0"/>
                <a:ea typeface="Roboto Light" panose="02000000000000000000" pitchFamily="2" charset="0"/>
              </a:rPr>
              <a:t> page in the “Webinar Presentations” section.</a:t>
            </a:r>
          </a:p>
          <a:p>
            <a:pPr marL="342900" indent="-342900">
              <a:spcBef>
                <a:spcPts val="1200"/>
              </a:spcBef>
              <a:spcAft>
                <a:spcPts val="1200"/>
              </a:spcAft>
              <a:buFont typeface="Arial" panose="020B0604020202020204" pitchFamily="34" charset="0"/>
              <a:buChar char="•"/>
            </a:pPr>
            <a:r>
              <a:rPr lang="en-US" sz="2200" b="0">
                <a:solidFill>
                  <a:schemeClr val="accent1">
                    <a:lumMod val="50000"/>
                  </a:schemeClr>
                </a:solidFill>
                <a:latin typeface="Arial" panose="020B0604020202020204" pitchFamily="34" charset="0"/>
                <a:ea typeface="Roboto Light" panose="02000000000000000000" pitchFamily="2" charset="0"/>
              </a:rPr>
              <a:t>Questions and comments may be queued up at any time via the Webex interface.</a:t>
            </a:r>
          </a:p>
          <a:p>
            <a:pPr marL="342900" indent="-342900">
              <a:spcBef>
                <a:spcPts val="1200"/>
              </a:spcBef>
              <a:spcAft>
                <a:spcPts val="1200"/>
              </a:spcAft>
              <a:buFont typeface="Arial" panose="020B0604020202020204" pitchFamily="34" charset="0"/>
              <a:buChar char="•"/>
            </a:pPr>
            <a:r>
              <a:rPr lang="en-US" sz="2200" b="0">
                <a:solidFill>
                  <a:schemeClr val="accent1">
                    <a:lumMod val="50000"/>
                  </a:schemeClr>
                </a:solidFill>
                <a:latin typeface="Arial" panose="020B0604020202020204" pitchFamily="34" charset="0"/>
                <a:ea typeface="Roboto Light" panose="02000000000000000000" pitchFamily="2" charset="0"/>
              </a:rPr>
              <a:t>Q&amp;A and discussion will be facilitated after the presentation.</a:t>
            </a:r>
          </a:p>
          <a:p>
            <a:pPr marL="342900" indent="-342900">
              <a:spcBef>
                <a:spcPts val="1200"/>
              </a:spcBef>
              <a:spcAft>
                <a:spcPts val="1200"/>
              </a:spcAft>
              <a:buFont typeface="Arial" panose="020B0604020202020204" pitchFamily="34" charset="0"/>
              <a:buChar char="•"/>
            </a:pPr>
            <a:r>
              <a:rPr lang="en-US" sz="2200" b="0">
                <a:solidFill>
                  <a:schemeClr val="accent1">
                    <a:lumMod val="50000"/>
                  </a:schemeClr>
                </a:solidFill>
                <a:latin typeface="Arial" panose="020B0604020202020204" pitchFamily="34" charset="0"/>
                <a:ea typeface="Roboto Light" panose="02000000000000000000" pitchFamily="2" charset="0"/>
              </a:rPr>
              <a:t>Feedback will be captured by NYSERDA for review and deliberation; however, stakeholders are encouraged to submit formal comments to the Public Service Commission (PSC) in response to the Residential-Retail Implementation Plan filing (directions to follow).</a:t>
            </a:r>
          </a:p>
          <a:p>
            <a:pPr marL="342900" indent="-342900">
              <a:spcBef>
                <a:spcPts val="1200"/>
              </a:spcBef>
              <a:spcAft>
                <a:spcPts val="1200"/>
              </a:spcAft>
              <a:buFont typeface="Arial" panose="020B0604020202020204" pitchFamily="34" charset="0"/>
              <a:buChar char="•"/>
            </a:pPr>
            <a:endParaRPr lang="en-US" sz="2200" b="0">
              <a:solidFill>
                <a:schemeClr val="accent1">
                  <a:lumMod val="50000"/>
                </a:schemeClr>
              </a:solidFill>
              <a:latin typeface="Arial" panose="020B0604020202020204" pitchFamily="34" charset="0"/>
              <a:ea typeface="Roboto Light" panose="02000000000000000000" pitchFamily="2" charset="0"/>
            </a:endParaRPr>
          </a:p>
          <a:p>
            <a:pPr marL="342900" indent="-342900">
              <a:spcBef>
                <a:spcPts val="1200"/>
              </a:spcBef>
              <a:spcAft>
                <a:spcPts val="1200"/>
              </a:spcAft>
              <a:buFont typeface="Arial" panose="020B0604020202020204" pitchFamily="34" charset="0"/>
              <a:buChar char="•"/>
            </a:pPr>
            <a:endParaRPr lang="en-US" sz="2200" b="0">
              <a:solidFill>
                <a:schemeClr val="accent1">
                  <a:lumMod val="50000"/>
                </a:schemeClr>
              </a:solidFill>
              <a:latin typeface="Arial" panose="020B0604020202020204" pitchFamily="34" charset="0"/>
              <a:ea typeface="Roboto Light" panose="02000000000000000000" pitchFamily="2" charset="0"/>
            </a:endParaRPr>
          </a:p>
        </p:txBody>
      </p:sp>
    </p:spTree>
    <p:custDataLst>
      <p:tags r:id="rId1"/>
    </p:custDataLst>
    <p:extLst>
      <p:ext uri="{BB962C8B-B14F-4D97-AF65-F5344CB8AC3E}">
        <p14:creationId xmlns:p14="http://schemas.microsoft.com/office/powerpoint/2010/main" val="2048333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4</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Stationary Energy Storage by Installation Type</a:t>
            </a:r>
          </a:p>
        </p:txBody>
      </p:sp>
      <p:pic>
        <p:nvPicPr>
          <p:cNvPr id="9" name="Picture 8">
            <a:extLst>
              <a:ext uri="{FF2B5EF4-FFF2-40B4-BE49-F238E27FC236}">
                <a16:creationId xmlns:a16="http://schemas.microsoft.com/office/drawing/2014/main" id="{33C2735F-5210-5080-6EBF-659391E8AF29}"/>
              </a:ext>
            </a:extLst>
          </p:cNvPr>
          <p:cNvPicPr>
            <a:picLocks noChangeAspect="1"/>
          </p:cNvPicPr>
          <p:nvPr/>
        </p:nvPicPr>
        <p:blipFill rotWithShape="1">
          <a:blip r:embed="rId3"/>
          <a:srcRect l="5327" t="45590" r="73941" b="12301"/>
          <a:stretch/>
        </p:blipFill>
        <p:spPr>
          <a:xfrm>
            <a:off x="100170" y="2535817"/>
            <a:ext cx="2916874" cy="3332480"/>
          </a:xfrm>
          <a:prstGeom prst="rect">
            <a:avLst/>
          </a:prstGeom>
        </p:spPr>
      </p:pic>
      <p:pic>
        <p:nvPicPr>
          <p:cNvPr id="10" name="Picture 9">
            <a:extLst>
              <a:ext uri="{FF2B5EF4-FFF2-40B4-BE49-F238E27FC236}">
                <a16:creationId xmlns:a16="http://schemas.microsoft.com/office/drawing/2014/main" id="{F243A7B4-417D-CE48-6C9F-D477C2242009}"/>
              </a:ext>
            </a:extLst>
          </p:cNvPr>
          <p:cNvPicPr>
            <a:picLocks noChangeAspect="1"/>
          </p:cNvPicPr>
          <p:nvPr/>
        </p:nvPicPr>
        <p:blipFill rotWithShape="1">
          <a:blip r:embed="rId3"/>
          <a:srcRect l="29414" t="46342" r="49853" b="11984"/>
          <a:stretch/>
        </p:blipFill>
        <p:spPr>
          <a:xfrm>
            <a:off x="3327537" y="2583918"/>
            <a:ext cx="2768463" cy="3297980"/>
          </a:xfrm>
          <a:prstGeom prst="rect">
            <a:avLst/>
          </a:prstGeom>
        </p:spPr>
      </p:pic>
      <p:pic>
        <p:nvPicPr>
          <p:cNvPr id="1028" name="Picture 4" descr="Projects | NineDot Energy">
            <a:extLst>
              <a:ext uri="{FF2B5EF4-FFF2-40B4-BE49-F238E27FC236}">
                <a16:creationId xmlns:a16="http://schemas.microsoft.com/office/drawing/2014/main" id="{81E86D16-B890-4F84-2EEA-6D6907438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338" y="2602012"/>
            <a:ext cx="2865120" cy="3218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243A7B4-417D-CE48-6C9F-D477C2242009}"/>
              </a:ext>
            </a:extLst>
          </p:cNvPr>
          <p:cNvPicPr>
            <a:picLocks noChangeAspect="1"/>
          </p:cNvPicPr>
          <p:nvPr/>
        </p:nvPicPr>
        <p:blipFill rotWithShape="1">
          <a:blip r:embed="rId3"/>
          <a:srcRect l="53055" t="46343" r="26580" b="13267"/>
          <a:stretch/>
        </p:blipFill>
        <p:spPr>
          <a:xfrm>
            <a:off x="9377818" y="2583918"/>
            <a:ext cx="2600822" cy="3236278"/>
          </a:xfrm>
          <a:prstGeom prst="rect">
            <a:avLst/>
          </a:prstGeom>
        </p:spPr>
      </p:pic>
      <p:sp>
        <p:nvSpPr>
          <p:cNvPr id="12" name="TextBox 11">
            <a:extLst>
              <a:ext uri="{FF2B5EF4-FFF2-40B4-BE49-F238E27FC236}">
                <a16:creationId xmlns:a16="http://schemas.microsoft.com/office/drawing/2014/main" id="{F7381882-00D5-9782-AB4E-FD64D95ECD88}"/>
              </a:ext>
            </a:extLst>
          </p:cNvPr>
          <p:cNvSpPr txBox="1"/>
          <p:nvPr/>
        </p:nvSpPr>
        <p:spPr>
          <a:xfrm>
            <a:off x="45244" y="1885061"/>
            <a:ext cx="2865120" cy="707886"/>
          </a:xfrm>
          <a:prstGeom prst="rect">
            <a:avLst/>
          </a:prstGeom>
          <a:noFill/>
        </p:spPr>
        <p:txBody>
          <a:bodyPr wrap="square" rtlCol="0">
            <a:spAutoFit/>
          </a:bodyPr>
          <a:lstStyle/>
          <a:p>
            <a:pPr algn="ctr"/>
            <a:r>
              <a:rPr lang="en-US" sz="2000" b="1">
                <a:solidFill>
                  <a:schemeClr val="accent1">
                    <a:lumMod val="50000"/>
                  </a:schemeClr>
                </a:solidFill>
                <a:latin typeface="Arial" panose="020B0604020202020204" pitchFamily="34" charset="0"/>
                <a:cs typeface="Arial" panose="020B0604020202020204" pitchFamily="34" charset="0"/>
              </a:rPr>
              <a:t>Residential </a:t>
            </a:r>
          </a:p>
          <a:p>
            <a:pPr algn="ctr"/>
            <a:r>
              <a:rPr lang="en-US" sz="2000" b="1">
                <a:solidFill>
                  <a:schemeClr val="accent1">
                    <a:lumMod val="50000"/>
                  </a:schemeClr>
                </a:solidFill>
                <a:latin typeface="Arial" panose="020B0604020202020204" pitchFamily="34" charset="0"/>
                <a:cs typeface="Arial" panose="020B0604020202020204" pitchFamily="34" charset="0"/>
              </a:rPr>
              <a:t>5-10 kW</a:t>
            </a:r>
          </a:p>
        </p:txBody>
      </p:sp>
      <p:sp>
        <p:nvSpPr>
          <p:cNvPr id="13" name="TextBox 12">
            <a:extLst>
              <a:ext uri="{FF2B5EF4-FFF2-40B4-BE49-F238E27FC236}">
                <a16:creationId xmlns:a16="http://schemas.microsoft.com/office/drawing/2014/main" id="{36208F49-604C-FC6E-85C6-BE7CB8598A08}"/>
              </a:ext>
            </a:extLst>
          </p:cNvPr>
          <p:cNvSpPr txBox="1"/>
          <p:nvPr/>
        </p:nvSpPr>
        <p:spPr>
          <a:xfrm>
            <a:off x="3379291" y="1885061"/>
            <a:ext cx="2865120" cy="707886"/>
          </a:xfrm>
          <a:prstGeom prst="rect">
            <a:avLst/>
          </a:prstGeom>
          <a:noFill/>
        </p:spPr>
        <p:txBody>
          <a:bodyPr wrap="square" rtlCol="0">
            <a:spAutoFit/>
          </a:bodyPr>
          <a:lstStyle/>
          <a:p>
            <a:pPr algn="ctr"/>
            <a:r>
              <a:rPr lang="en-US" sz="2000" b="1">
                <a:solidFill>
                  <a:schemeClr val="accent1">
                    <a:lumMod val="50000"/>
                  </a:schemeClr>
                </a:solidFill>
                <a:latin typeface="Arial" panose="020B0604020202020204" pitchFamily="34" charset="0"/>
                <a:cs typeface="Arial" panose="020B0604020202020204" pitchFamily="34" charset="0"/>
              </a:rPr>
              <a:t>On-Site Retail</a:t>
            </a:r>
          </a:p>
          <a:p>
            <a:pPr algn="ctr"/>
            <a:r>
              <a:rPr lang="en-US" sz="2000" b="1">
                <a:solidFill>
                  <a:schemeClr val="accent1">
                    <a:lumMod val="50000"/>
                  </a:schemeClr>
                </a:solidFill>
                <a:latin typeface="Arial" panose="020B0604020202020204" pitchFamily="34" charset="0"/>
                <a:cs typeface="Arial" panose="020B0604020202020204" pitchFamily="34" charset="0"/>
              </a:rPr>
              <a:t>50-750 kW</a:t>
            </a:r>
          </a:p>
        </p:txBody>
      </p:sp>
      <p:sp>
        <p:nvSpPr>
          <p:cNvPr id="14" name="TextBox 13">
            <a:extLst>
              <a:ext uri="{FF2B5EF4-FFF2-40B4-BE49-F238E27FC236}">
                <a16:creationId xmlns:a16="http://schemas.microsoft.com/office/drawing/2014/main" id="{D07028E0-32AB-C9E2-BFDE-EF97DE3E5E69}"/>
              </a:ext>
            </a:extLst>
          </p:cNvPr>
          <p:cNvSpPr txBox="1"/>
          <p:nvPr/>
        </p:nvSpPr>
        <p:spPr>
          <a:xfrm>
            <a:off x="6248400" y="1885061"/>
            <a:ext cx="2865120" cy="707886"/>
          </a:xfrm>
          <a:prstGeom prst="rect">
            <a:avLst/>
          </a:prstGeom>
          <a:noFill/>
        </p:spPr>
        <p:txBody>
          <a:bodyPr wrap="square" rtlCol="0">
            <a:spAutoFit/>
          </a:bodyPr>
          <a:lstStyle/>
          <a:p>
            <a:pPr algn="ctr"/>
            <a:r>
              <a:rPr lang="en-US" sz="2000" b="1">
                <a:solidFill>
                  <a:schemeClr val="accent1">
                    <a:lumMod val="50000"/>
                  </a:schemeClr>
                </a:solidFill>
                <a:latin typeface="Arial" panose="020B0604020202020204" pitchFamily="34" charset="0"/>
                <a:cs typeface="Arial" panose="020B0604020202020204" pitchFamily="34" charset="0"/>
              </a:rPr>
              <a:t>Off-Site Retail</a:t>
            </a:r>
          </a:p>
          <a:p>
            <a:pPr algn="ctr"/>
            <a:r>
              <a:rPr lang="en-US" sz="2000" b="1">
                <a:solidFill>
                  <a:schemeClr val="accent1">
                    <a:lumMod val="50000"/>
                  </a:schemeClr>
                </a:solidFill>
                <a:latin typeface="Arial" panose="020B0604020202020204" pitchFamily="34" charset="0"/>
                <a:cs typeface="Arial" panose="020B0604020202020204" pitchFamily="34" charset="0"/>
              </a:rPr>
              <a:t>1-5 MW</a:t>
            </a:r>
          </a:p>
        </p:txBody>
      </p:sp>
      <p:sp>
        <p:nvSpPr>
          <p:cNvPr id="15" name="TextBox 14">
            <a:extLst>
              <a:ext uri="{FF2B5EF4-FFF2-40B4-BE49-F238E27FC236}">
                <a16:creationId xmlns:a16="http://schemas.microsoft.com/office/drawing/2014/main" id="{D8A69721-4852-DFA1-587E-20472F4407CC}"/>
              </a:ext>
            </a:extLst>
          </p:cNvPr>
          <p:cNvSpPr txBox="1"/>
          <p:nvPr/>
        </p:nvSpPr>
        <p:spPr>
          <a:xfrm>
            <a:off x="9277033" y="1858394"/>
            <a:ext cx="2865120" cy="707886"/>
          </a:xfrm>
          <a:prstGeom prst="rect">
            <a:avLst/>
          </a:prstGeom>
          <a:noFill/>
        </p:spPr>
        <p:txBody>
          <a:bodyPr wrap="square" rtlCol="0">
            <a:spAutoFit/>
          </a:bodyPr>
          <a:lstStyle/>
          <a:p>
            <a:pPr algn="ctr"/>
            <a:r>
              <a:rPr lang="en-US" sz="2000" b="1">
                <a:solidFill>
                  <a:schemeClr val="accent1">
                    <a:lumMod val="50000"/>
                  </a:schemeClr>
                </a:solidFill>
                <a:latin typeface="Arial" panose="020B0604020202020204" pitchFamily="34" charset="0"/>
                <a:cs typeface="Arial" panose="020B0604020202020204" pitchFamily="34" charset="0"/>
              </a:rPr>
              <a:t>Bulk</a:t>
            </a:r>
          </a:p>
          <a:p>
            <a:pPr algn="ctr"/>
            <a:r>
              <a:rPr lang="en-US" sz="2000" b="1">
                <a:solidFill>
                  <a:schemeClr val="accent1">
                    <a:lumMod val="50000"/>
                  </a:schemeClr>
                </a:solidFill>
                <a:latin typeface="Arial" panose="020B0604020202020204" pitchFamily="34" charset="0"/>
                <a:cs typeface="Arial" panose="020B0604020202020204" pitchFamily="34" charset="0"/>
              </a:rPr>
              <a:t>20-100 MW</a:t>
            </a:r>
          </a:p>
        </p:txBody>
      </p:sp>
    </p:spTree>
    <p:extLst>
      <p:ext uri="{BB962C8B-B14F-4D97-AF65-F5344CB8AC3E}">
        <p14:creationId xmlns:p14="http://schemas.microsoft.com/office/powerpoint/2010/main" val="3094943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5</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6 GW Energy Storage Order: Background</a:t>
            </a:r>
          </a:p>
        </p:txBody>
      </p:sp>
      <p:sp>
        <p:nvSpPr>
          <p:cNvPr id="6" name="TextBox 5">
            <a:extLst>
              <a:ext uri="{FF2B5EF4-FFF2-40B4-BE49-F238E27FC236}">
                <a16:creationId xmlns:a16="http://schemas.microsoft.com/office/drawing/2014/main" id="{BB3E8FF8-B590-4458-85BD-4E4798209014}"/>
              </a:ext>
            </a:extLst>
          </p:cNvPr>
          <p:cNvSpPr txBox="1"/>
          <p:nvPr/>
        </p:nvSpPr>
        <p:spPr>
          <a:xfrm>
            <a:off x="273359" y="1875997"/>
            <a:ext cx="11647323" cy="4226798"/>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Climate Law (CLCPA) requires minimum of 3 GW of energy storage deployed by 2030.</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a:cs typeface="Arial"/>
              </a:rPr>
              <a:t>Analysis conducted to support CLCPA mandates found a need for 12 GW of storage by 2040 and 17+ GW by 2050 to support a fully decarbonized electric sector and economy. </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Recognizing longer-term storage needs, Gov Hochul expanded target to 6 GW by 2030 in 2022, and NYSERDA and Dept of Public Service (DPS) were directed to submit a petition (“Roadmap”) proposing new programs, funding and policy recommendations.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6 GW Storage Roadmap filed in Dec 2022, proposed new programs and funding to support large-scale (“Bulk”), distributed commercial (“Retail”) and residential sectors.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June 2024: PSC approved 6 GW Roadmap (“6 GW Storage Order”) and directed NYSERDA to file Implementation Plans for Bulk and Residential-Retail programs with more detailed program design, subject to public comment and PSC approval.</a:t>
            </a:r>
          </a:p>
        </p:txBody>
      </p:sp>
    </p:spTree>
    <p:extLst>
      <p:ext uri="{BB962C8B-B14F-4D97-AF65-F5344CB8AC3E}">
        <p14:creationId xmlns:p14="http://schemas.microsoft.com/office/powerpoint/2010/main" val="314713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6</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6 GW Storage Order: Key Directives (non-DAC)</a:t>
            </a:r>
          </a:p>
        </p:txBody>
      </p:sp>
      <p:sp>
        <p:nvSpPr>
          <p:cNvPr id="6" name="TextBox 5">
            <a:extLst>
              <a:ext uri="{FF2B5EF4-FFF2-40B4-BE49-F238E27FC236}">
                <a16:creationId xmlns:a16="http://schemas.microsoft.com/office/drawing/2014/main" id="{BB3E8FF8-B590-4458-85BD-4E4798209014}"/>
              </a:ext>
            </a:extLst>
          </p:cNvPr>
          <p:cNvSpPr txBox="1"/>
          <p:nvPr/>
        </p:nvSpPr>
        <p:spPr>
          <a:xfrm>
            <a:off x="273359" y="1875997"/>
            <a:ext cx="11647323" cy="4903907"/>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NYSERDA to procure 3,000 MW of Bulk storage through competitive solicitations, supported by Index Storage Credit (ISC) mechanism</a:t>
            </a:r>
          </a:p>
          <a:p>
            <a:pPr marL="800100" lvl="1" indent="-342900">
              <a:spcAft>
                <a:spcPts val="800"/>
              </a:spcAft>
              <a:buFont typeface="Arial" panose="020B0604020202020204" pitchFamily="34" charset="0"/>
              <a:buChar char="•"/>
            </a:pPr>
            <a:r>
              <a:rPr lang="en-US" dirty="0">
                <a:solidFill>
                  <a:schemeClr val="accent1">
                    <a:lumMod val="50000"/>
                  </a:schemeClr>
                </a:solidFill>
                <a:latin typeface="Arial"/>
                <a:ea typeface="Calibri" panose="020F0502020204030204" pitchFamily="34" charset="0"/>
                <a:cs typeface="Arial"/>
              </a:rPr>
              <a:t>ISC payment is a floating incentive, makes up difference between project’s bid/strike price ($/MWh) and reference energy arbitrage and capacity prices</a:t>
            </a:r>
          </a:p>
          <a:p>
            <a:pPr marL="800100" lvl="1" indent="-342900">
              <a:spcAft>
                <a:spcPts val="800"/>
              </a:spcAft>
              <a:buFont typeface="Arial" panose="020B0604020202020204" pitchFamily="34" charset="0"/>
              <a:buChar char="•"/>
            </a:pPr>
            <a:r>
              <a:rPr lang="en-US" dirty="0">
                <a:solidFill>
                  <a:schemeClr val="accent1">
                    <a:lumMod val="50000"/>
                  </a:schemeClr>
                </a:solidFill>
                <a:latin typeface="Arial"/>
                <a:ea typeface="Calibri" panose="020F0502020204030204" pitchFamily="34" charset="0"/>
                <a:cs typeface="Arial"/>
              </a:rPr>
              <a:t>Winning projects awarded long-term contracts where NYSERDA pays ISC over life of contract</a:t>
            </a:r>
          </a:p>
          <a:p>
            <a:pPr marL="800100" lvl="1" indent="-342900">
              <a:spcAft>
                <a:spcPts val="800"/>
              </a:spcAft>
              <a:buFont typeface="Arial" panose="020B0604020202020204" pitchFamily="34" charset="0"/>
              <a:buChar char="•"/>
            </a:pPr>
            <a:r>
              <a:rPr lang="en-US" dirty="0">
                <a:solidFill>
                  <a:schemeClr val="accent1">
                    <a:lumMod val="50000"/>
                  </a:schemeClr>
                </a:solidFill>
                <a:latin typeface="Arial"/>
                <a:ea typeface="Calibri" panose="020F0502020204030204" pitchFamily="34" charset="0"/>
                <a:cs typeface="Arial"/>
              </a:rPr>
              <a:t>Minimum of 20% of each procurement must be long-duration (8-hr+) resources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NYSERDA to procure 1,500 MW of Retail storage and 200 MW of Residential storage via standard-offer, up-front, $/kWh incentive programs (MWh Block)</a:t>
            </a:r>
          </a:p>
          <a:p>
            <a:pPr marL="800100" lvl="1" indent="-342900">
              <a:spcAft>
                <a:spcPts val="800"/>
              </a:spcAft>
              <a:buFont typeface="Arial" panose="020B0604020202020204" pitchFamily="34" charset="0"/>
              <a:buChar char="•"/>
            </a:pPr>
            <a:r>
              <a:rPr lang="en-US" dirty="0">
                <a:solidFill>
                  <a:schemeClr val="accent1">
                    <a:lumMod val="50000"/>
                  </a:schemeClr>
                </a:solidFill>
                <a:latin typeface="Arial"/>
                <a:ea typeface="Calibri" panose="020F0502020204030204" pitchFamily="34" charset="0"/>
                <a:cs typeface="Arial"/>
              </a:rPr>
              <a:t>Total funding of $675 million for Retail program and $100 million for Residential program</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All projects 1 MW in size and above must pay Prevailing Wage as a programmatic requirement</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NYSERDA to incorporate recommendations from Fire Safety Working Group into program rules (Peer Review, Emergency Response Plan, First Responder Training)</a:t>
            </a:r>
          </a:p>
        </p:txBody>
      </p:sp>
    </p:spTree>
    <p:extLst>
      <p:ext uri="{BB962C8B-B14F-4D97-AF65-F5344CB8AC3E}">
        <p14:creationId xmlns:p14="http://schemas.microsoft.com/office/powerpoint/2010/main" val="310800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7</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dirty="0">
                <a:latin typeface="Arial"/>
                <a:cs typeface="Arial"/>
              </a:rPr>
              <a:t>6 GW Storage Order: Disadvantaged Communities Directives – </a:t>
            </a:r>
            <a:r>
              <a:rPr lang="en-US" sz="3800" b="1" u="sng" dirty="0">
                <a:latin typeface="Arial"/>
                <a:cs typeface="Arial"/>
              </a:rPr>
              <a:t>Off-Site Storage</a:t>
            </a:r>
          </a:p>
        </p:txBody>
      </p:sp>
      <p:sp>
        <p:nvSpPr>
          <p:cNvPr id="6" name="TextBox 5">
            <a:extLst>
              <a:ext uri="{FF2B5EF4-FFF2-40B4-BE49-F238E27FC236}">
                <a16:creationId xmlns:a16="http://schemas.microsoft.com/office/drawing/2014/main" id="{BB3E8FF8-B590-4458-85BD-4E4798209014}"/>
              </a:ext>
            </a:extLst>
          </p:cNvPr>
          <p:cNvSpPr txBox="1"/>
          <p:nvPr/>
        </p:nvSpPr>
        <p:spPr>
          <a:xfrm>
            <a:off x="443077" y="2052144"/>
            <a:ext cx="10946284" cy="3354765"/>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Bulk and Off-site Retail storage can be deployed to reduce emissions from fossil fuel peaking plants </a:t>
            </a:r>
            <a:r>
              <a:rPr lang="en-US" sz="2200" u="sng" dirty="0">
                <a:solidFill>
                  <a:schemeClr val="accent1">
                    <a:lumMod val="50000"/>
                  </a:schemeClr>
                </a:solidFill>
                <a:latin typeface="Arial"/>
                <a:ea typeface="Calibri" panose="020F0502020204030204" pitchFamily="34" charset="0"/>
                <a:cs typeface="Arial"/>
              </a:rPr>
              <a:t>across the electrical network</a:t>
            </a:r>
            <a:r>
              <a:rPr lang="en-US" sz="2200" dirty="0">
                <a:solidFill>
                  <a:schemeClr val="accent1">
                    <a:lumMod val="50000"/>
                  </a:schemeClr>
                </a:solidFill>
                <a:latin typeface="Arial"/>
                <a:ea typeface="Calibri" panose="020F0502020204030204" pitchFamily="34" charset="0"/>
                <a:cs typeface="Arial"/>
              </a:rPr>
              <a:t> (NYISO zone) where the project is built</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Accordingly, 6 GW Order directs that at least 35% of off-site storage (Bulk, off-site Retail) program procurements (1,575 MW) must be sited downstate (NYISO Capacity Zones G,H,I, J, K)</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At least 30% of total off-site procurements (1,350 MW) must be in Zone J (NYC), due to concentration of all fossil fuel peakers in Downstate region/NYC</a:t>
            </a:r>
          </a:p>
          <a:p>
            <a:pPr marL="800100" lvl="1" indent="-342900">
              <a:spcAft>
                <a:spcPts val="800"/>
              </a:spcAft>
              <a:buFont typeface="Arial" panose="020B0604020202020204" pitchFamily="34" charset="0"/>
              <a:buChar char="•"/>
            </a:pPr>
            <a:r>
              <a:rPr lang="en-US" sz="2000" dirty="0">
                <a:solidFill>
                  <a:schemeClr val="accent1">
                    <a:lumMod val="50000"/>
                  </a:schemeClr>
                </a:solidFill>
                <a:latin typeface="Arial"/>
                <a:ea typeface="Calibri" panose="020F0502020204030204" pitchFamily="34" charset="0"/>
                <a:cs typeface="Arial"/>
              </a:rPr>
              <a:t>At least 5% of total off-site procurements (225 MW) must be in Zones G, H, I and K</a:t>
            </a:r>
          </a:p>
        </p:txBody>
      </p:sp>
    </p:spTree>
    <p:extLst>
      <p:ext uri="{BB962C8B-B14F-4D97-AF65-F5344CB8AC3E}">
        <p14:creationId xmlns:p14="http://schemas.microsoft.com/office/powerpoint/2010/main" val="2255411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p:txBody>
          <a:bodyPr/>
          <a:lstStyle/>
          <a:p>
            <a:fld id="{4BD358BF-C03F-49A9-8DD9-63B89C6ACAD4}" type="slidenum">
              <a:rPr lang="en-US" smtClean="0"/>
              <a:pPr/>
              <a:t>8</a:t>
            </a:fld>
            <a:endParaRPr lang="en-US"/>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dirty="0">
                <a:latin typeface="Arial"/>
                <a:cs typeface="Arial"/>
              </a:rPr>
              <a:t>6 GW Storage Order: Disadvantaged Communities Directives – </a:t>
            </a:r>
            <a:r>
              <a:rPr lang="en-US" sz="3800" b="1" u="sng" dirty="0">
                <a:latin typeface="Arial"/>
                <a:cs typeface="Arial"/>
              </a:rPr>
              <a:t>On-Site Storage</a:t>
            </a:r>
          </a:p>
        </p:txBody>
      </p:sp>
      <p:sp>
        <p:nvSpPr>
          <p:cNvPr id="6" name="TextBox 5">
            <a:extLst>
              <a:ext uri="{FF2B5EF4-FFF2-40B4-BE49-F238E27FC236}">
                <a16:creationId xmlns:a16="http://schemas.microsoft.com/office/drawing/2014/main" id="{BB3E8FF8-B590-4458-85BD-4E4798209014}"/>
              </a:ext>
            </a:extLst>
          </p:cNvPr>
          <p:cNvSpPr txBox="1"/>
          <p:nvPr/>
        </p:nvSpPr>
        <p:spPr>
          <a:xfrm>
            <a:off x="443077" y="2052144"/>
            <a:ext cx="10448444" cy="2328843"/>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On-site Retail and Residential projects provide direct local benefits to the </a:t>
            </a:r>
            <a:r>
              <a:rPr lang="en-US" sz="2200" u="sng" dirty="0">
                <a:solidFill>
                  <a:schemeClr val="accent1">
                    <a:lumMod val="50000"/>
                  </a:schemeClr>
                </a:solidFill>
                <a:latin typeface="Arial"/>
                <a:ea typeface="Calibri" panose="020F0502020204030204" pitchFamily="34" charset="0"/>
                <a:cs typeface="Arial"/>
              </a:rPr>
              <a:t>site</a:t>
            </a:r>
            <a:r>
              <a:rPr lang="en-US" sz="2200" dirty="0">
                <a:solidFill>
                  <a:schemeClr val="accent1">
                    <a:lumMod val="50000"/>
                  </a:schemeClr>
                </a:solidFill>
                <a:latin typeface="Arial"/>
                <a:ea typeface="Calibri" panose="020F0502020204030204" pitchFamily="34" charset="0"/>
                <a:cs typeface="Arial"/>
              </a:rPr>
              <a:t> at which they are installed</a:t>
            </a:r>
          </a:p>
          <a:p>
            <a:pPr marL="800100" lvl="1"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Value of these projects to be primarily for the benefit of the site owners</a:t>
            </a:r>
          </a:p>
          <a:p>
            <a:pPr marL="342900" indent="-342900">
              <a:spcAft>
                <a:spcPts val="800"/>
              </a:spcAft>
              <a:buFont typeface="Arial" panose="020B0604020202020204" pitchFamily="34" charset="0"/>
              <a:buChar char="•"/>
            </a:pPr>
            <a:r>
              <a:rPr lang="en-US" sz="2200" dirty="0">
                <a:solidFill>
                  <a:schemeClr val="accent1">
                    <a:lumMod val="50000"/>
                  </a:schemeClr>
                </a:solidFill>
                <a:latin typeface="Arial"/>
                <a:ea typeface="Calibri" panose="020F0502020204030204" pitchFamily="34" charset="0"/>
                <a:cs typeface="Arial"/>
              </a:rPr>
              <a:t>Accordingly, 6 GW Order directs that at least 35% of on-site (Residential, on-site Retail) storage program procurements must be located within DAC census tracts</a:t>
            </a:r>
          </a:p>
        </p:txBody>
      </p:sp>
    </p:spTree>
    <p:extLst>
      <p:ext uri="{BB962C8B-B14F-4D97-AF65-F5344CB8AC3E}">
        <p14:creationId xmlns:p14="http://schemas.microsoft.com/office/powerpoint/2010/main" val="2199262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77C8C7-3986-C446-9B96-BC5C991F9B14}"/>
              </a:ext>
            </a:extLst>
          </p:cNvPr>
          <p:cNvSpPr>
            <a:spLocks noGrp="1"/>
          </p:cNvSpPr>
          <p:nvPr>
            <p:ph type="sldNum" sz="quarter" idx="4"/>
          </p:nvPr>
        </p:nvSpPr>
        <p:spPr>
          <a:xfrm>
            <a:off x="11649364" y="6492875"/>
            <a:ext cx="54263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D358BF-C03F-49A9-8DD9-63B89C6ACAD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93488F2D-C67C-574A-925D-A9B5ECD77394}"/>
              </a:ext>
            </a:extLst>
          </p:cNvPr>
          <p:cNvSpPr>
            <a:spLocks noGrp="1"/>
          </p:cNvSpPr>
          <p:nvPr>
            <p:ph type="title"/>
          </p:nvPr>
        </p:nvSpPr>
        <p:spPr>
          <a:xfrm>
            <a:off x="546956" y="550434"/>
            <a:ext cx="11543443" cy="1325563"/>
          </a:xfrm>
        </p:spPr>
        <p:txBody>
          <a:bodyPr lIns="91440" tIns="45720" rIns="91440" bIns="45720" anchor="ctr" anchorCtr="0">
            <a:normAutofit/>
          </a:bodyPr>
          <a:lstStyle/>
          <a:p>
            <a:r>
              <a:rPr lang="en-US" sz="3800" b="1">
                <a:latin typeface="Arial"/>
                <a:cs typeface="Arial"/>
              </a:rPr>
              <a:t>In What Ways Can Storage Provide Benefits to Disadvantaged Communities?</a:t>
            </a:r>
          </a:p>
        </p:txBody>
      </p:sp>
      <p:sp>
        <p:nvSpPr>
          <p:cNvPr id="4" name="TextBox 3">
            <a:extLst>
              <a:ext uri="{FF2B5EF4-FFF2-40B4-BE49-F238E27FC236}">
                <a16:creationId xmlns:a16="http://schemas.microsoft.com/office/drawing/2014/main" id="{CDC60082-AEE0-43DF-485C-D0979ED2B98E}"/>
              </a:ext>
            </a:extLst>
          </p:cNvPr>
          <p:cNvSpPr txBox="1"/>
          <p:nvPr/>
        </p:nvSpPr>
        <p:spPr>
          <a:xfrm>
            <a:off x="681649" y="2589020"/>
            <a:ext cx="3764701" cy="430887"/>
          </a:xfrm>
          <a:prstGeom prst="rect">
            <a:avLst/>
          </a:prstGeom>
          <a:solidFill>
            <a:schemeClr val="bg2">
              <a:lumMod val="25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Resiliency/Backup Power</a:t>
            </a:r>
          </a:p>
        </p:txBody>
      </p:sp>
      <p:sp>
        <p:nvSpPr>
          <p:cNvPr id="5" name="TextBox 4">
            <a:extLst>
              <a:ext uri="{FF2B5EF4-FFF2-40B4-BE49-F238E27FC236}">
                <a16:creationId xmlns:a16="http://schemas.microsoft.com/office/drawing/2014/main" id="{2D77466F-5CD0-D234-1A9D-109EDF5F07EE}"/>
              </a:ext>
            </a:extLst>
          </p:cNvPr>
          <p:cNvSpPr txBox="1"/>
          <p:nvPr/>
        </p:nvSpPr>
        <p:spPr>
          <a:xfrm>
            <a:off x="696469" y="5277559"/>
            <a:ext cx="3764701" cy="430887"/>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Fossil Peaker Displacement</a:t>
            </a:r>
          </a:p>
        </p:txBody>
      </p:sp>
      <p:sp>
        <p:nvSpPr>
          <p:cNvPr id="6" name="TextBox 5">
            <a:extLst>
              <a:ext uri="{FF2B5EF4-FFF2-40B4-BE49-F238E27FC236}">
                <a16:creationId xmlns:a16="http://schemas.microsoft.com/office/drawing/2014/main" id="{E903A95D-A9BC-D292-7140-6391EFC1F98C}"/>
              </a:ext>
            </a:extLst>
          </p:cNvPr>
          <p:cNvSpPr txBox="1"/>
          <p:nvPr/>
        </p:nvSpPr>
        <p:spPr>
          <a:xfrm>
            <a:off x="696469" y="4036216"/>
            <a:ext cx="3764701" cy="430887"/>
          </a:xfrm>
          <a:prstGeom prst="rect">
            <a:avLst/>
          </a:prstGeom>
          <a:solidFill>
            <a:schemeClr val="accent2">
              <a:lumMod val="5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Bill Credits/Discounts</a:t>
            </a:r>
          </a:p>
        </p:txBody>
      </p:sp>
      <p:cxnSp>
        <p:nvCxnSpPr>
          <p:cNvPr id="7" name="Straight Arrow Connector 6">
            <a:extLst>
              <a:ext uri="{FF2B5EF4-FFF2-40B4-BE49-F238E27FC236}">
                <a16:creationId xmlns:a16="http://schemas.microsoft.com/office/drawing/2014/main" id="{6BA5941F-C6D7-784D-AE05-11B11F718D31}"/>
              </a:ext>
            </a:extLst>
          </p:cNvPr>
          <p:cNvCxnSpPr>
            <a:cxnSpLocks/>
            <a:stCxn id="9" idx="1"/>
          </p:cNvCxnSpPr>
          <p:nvPr/>
        </p:nvCxnSpPr>
        <p:spPr>
          <a:xfrm flipH="1">
            <a:off x="4446349" y="2577615"/>
            <a:ext cx="751845" cy="215443"/>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EB189A-A39C-6F2E-71DF-0D117B6D5528}"/>
              </a:ext>
            </a:extLst>
          </p:cNvPr>
          <p:cNvSpPr txBox="1"/>
          <p:nvPr/>
        </p:nvSpPr>
        <p:spPr>
          <a:xfrm>
            <a:off x="5198194" y="2362171"/>
            <a:ext cx="3764701" cy="430887"/>
          </a:xfrm>
          <a:prstGeom prst="rect">
            <a:avLst/>
          </a:prstGeom>
          <a:solidFill>
            <a:schemeClr val="bg2">
              <a:lumMod val="25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Residential </a:t>
            </a:r>
          </a:p>
        </p:txBody>
      </p:sp>
      <p:sp>
        <p:nvSpPr>
          <p:cNvPr id="10" name="TextBox 9">
            <a:extLst>
              <a:ext uri="{FF2B5EF4-FFF2-40B4-BE49-F238E27FC236}">
                <a16:creationId xmlns:a16="http://schemas.microsoft.com/office/drawing/2014/main" id="{5407567B-1472-73DC-56FD-1B02DC442C36}"/>
              </a:ext>
            </a:extLst>
          </p:cNvPr>
          <p:cNvSpPr txBox="1"/>
          <p:nvPr/>
        </p:nvSpPr>
        <p:spPr>
          <a:xfrm>
            <a:off x="5131732" y="5162197"/>
            <a:ext cx="3764701" cy="430887"/>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Off-Site Retail</a:t>
            </a:r>
          </a:p>
        </p:txBody>
      </p:sp>
      <p:cxnSp>
        <p:nvCxnSpPr>
          <p:cNvPr id="11" name="Straight Arrow Connector 10">
            <a:extLst>
              <a:ext uri="{FF2B5EF4-FFF2-40B4-BE49-F238E27FC236}">
                <a16:creationId xmlns:a16="http://schemas.microsoft.com/office/drawing/2014/main" id="{C020FC40-8FE9-0CC7-0D55-25EFFDD9CE4A}"/>
              </a:ext>
            </a:extLst>
          </p:cNvPr>
          <p:cNvCxnSpPr>
            <a:cxnSpLocks/>
            <a:stCxn id="10" idx="1"/>
          </p:cNvCxnSpPr>
          <p:nvPr/>
        </p:nvCxnSpPr>
        <p:spPr>
          <a:xfrm flipH="1">
            <a:off x="4461170" y="5377641"/>
            <a:ext cx="670562" cy="185529"/>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A1F4F97-6B97-A0C8-5717-FF24235A35F2}"/>
              </a:ext>
            </a:extLst>
          </p:cNvPr>
          <p:cNvCxnSpPr>
            <a:cxnSpLocks/>
          </p:cNvCxnSpPr>
          <p:nvPr/>
        </p:nvCxnSpPr>
        <p:spPr>
          <a:xfrm flipH="1">
            <a:off x="4461171" y="4251728"/>
            <a:ext cx="670561" cy="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6A796E6-ED7E-A594-50DB-BBBA03C8E83F}"/>
              </a:ext>
            </a:extLst>
          </p:cNvPr>
          <p:cNvSpPr txBox="1"/>
          <p:nvPr/>
        </p:nvSpPr>
        <p:spPr>
          <a:xfrm>
            <a:off x="5131733" y="3890741"/>
            <a:ext cx="3764701" cy="769441"/>
          </a:xfrm>
          <a:prstGeom prst="rect">
            <a:avLst/>
          </a:prstGeom>
          <a:solidFill>
            <a:schemeClr val="accent2">
              <a:lumMod val="5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Off-Site Retail (Community Storage)</a:t>
            </a:r>
          </a:p>
        </p:txBody>
      </p:sp>
      <p:sp>
        <p:nvSpPr>
          <p:cNvPr id="14" name="TextBox 13">
            <a:extLst>
              <a:ext uri="{FF2B5EF4-FFF2-40B4-BE49-F238E27FC236}">
                <a16:creationId xmlns:a16="http://schemas.microsoft.com/office/drawing/2014/main" id="{BCCE5A6B-4F3D-8E45-8D5F-F8BAC5A783B8}"/>
              </a:ext>
            </a:extLst>
          </p:cNvPr>
          <p:cNvSpPr txBox="1"/>
          <p:nvPr/>
        </p:nvSpPr>
        <p:spPr>
          <a:xfrm>
            <a:off x="5131732" y="5776107"/>
            <a:ext cx="3764701" cy="430887"/>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Large-Scale (“Bulk”)</a:t>
            </a:r>
          </a:p>
        </p:txBody>
      </p:sp>
      <p:cxnSp>
        <p:nvCxnSpPr>
          <p:cNvPr id="16" name="Straight Arrow Connector 15">
            <a:extLst>
              <a:ext uri="{FF2B5EF4-FFF2-40B4-BE49-F238E27FC236}">
                <a16:creationId xmlns:a16="http://schemas.microsoft.com/office/drawing/2014/main" id="{3C7D96E6-3306-EFE2-0A90-65F33B8965F2}"/>
              </a:ext>
            </a:extLst>
          </p:cNvPr>
          <p:cNvCxnSpPr>
            <a:cxnSpLocks/>
            <a:stCxn id="14" idx="1"/>
          </p:cNvCxnSpPr>
          <p:nvPr/>
        </p:nvCxnSpPr>
        <p:spPr>
          <a:xfrm flipH="1" flipV="1">
            <a:off x="4461169" y="5603385"/>
            <a:ext cx="670563" cy="388166"/>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F56B5EB-FA20-697D-46F7-CC5AAA6E9DC7}"/>
              </a:ext>
            </a:extLst>
          </p:cNvPr>
          <p:cNvSpPr txBox="1"/>
          <p:nvPr/>
        </p:nvSpPr>
        <p:spPr>
          <a:xfrm>
            <a:off x="5198194" y="2935360"/>
            <a:ext cx="3764701" cy="430887"/>
          </a:xfrm>
          <a:prstGeom prst="rect">
            <a:avLst/>
          </a:prstGeom>
          <a:solidFill>
            <a:schemeClr val="bg2">
              <a:lumMod val="25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On-Site Retail </a:t>
            </a:r>
          </a:p>
        </p:txBody>
      </p:sp>
      <p:cxnSp>
        <p:nvCxnSpPr>
          <p:cNvPr id="21" name="Straight Arrow Connector 20">
            <a:extLst>
              <a:ext uri="{FF2B5EF4-FFF2-40B4-BE49-F238E27FC236}">
                <a16:creationId xmlns:a16="http://schemas.microsoft.com/office/drawing/2014/main" id="{0FDE9630-AF14-C704-1E1C-8F2685257163}"/>
              </a:ext>
            </a:extLst>
          </p:cNvPr>
          <p:cNvCxnSpPr>
            <a:cxnSpLocks/>
          </p:cNvCxnSpPr>
          <p:nvPr/>
        </p:nvCxnSpPr>
        <p:spPr>
          <a:xfrm flipH="1" flipV="1">
            <a:off x="4405709" y="2804463"/>
            <a:ext cx="792485" cy="271720"/>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ABED43-760A-DD1C-B956-F36A98849E14}"/>
              </a:ext>
            </a:extLst>
          </p:cNvPr>
          <p:cNvCxnSpPr>
            <a:cxnSpLocks/>
          </p:cNvCxnSpPr>
          <p:nvPr/>
        </p:nvCxnSpPr>
        <p:spPr>
          <a:xfrm flipH="1">
            <a:off x="8962895" y="2620380"/>
            <a:ext cx="751844" cy="6558"/>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2CED194-B7DC-9799-BBF1-656AC6CE3406}"/>
              </a:ext>
            </a:extLst>
          </p:cNvPr>
          <p:cNvSpPr txBox="1"/>
          <p:nvPr/>
        </p:nvSpPr>
        <p:spPr>
          <a:xfrm>
            <a:off x="9714739" y="2373576"/>
            <a:ext cx="2001090" cy="430887"/>
          </a:xfrm>
          <a:prstGeom prst="rect">
            <a:avLst/>
          </a:prstGeom>
          <a:solidFill>
            <a:schemeClr val="bg2">
              <a:lumMod val="25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prstClr val="white"/>
                </a:solidFill>
                <a:latin typeface="Arial" panose="020B0604020202020204" pitchFamily="34" charset="0"/>
                <a:cs typeface="Arial" panose="020B0604020202020204" pitchFamily="34" charset="0"/>
              </a:rPr>
              <a:t>5-10</a:t>
            </a: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kW</a:t>
            </a:r>
          </a:p>
        </p:txBody>
      </p:sp>
      <p:cxnSp>
        <p:nvCxnSpPr>
          <p:cNvPr id="27" name="Straight Arrow Connector 26">
            <a:extLst>
              <a:ext uri="{FF2B5EF4-FFF2-40B4-BE49-F238E27FC236}">
                <a16:creationId xmlns:a16="http://schemas.microsoft.com/office/drawing/2014/main" id="{F2D0570A-828B-DA0D-9E6B-D7AF76336FE6}"/>
              </a:ext>
            </a:extLst>
          </p:cNvPr>
          <p:cNvCxnSpPr>
            <a:cxnSpLocks/>
          </p:cNvCxnSpPr>
          <p:nvPr/>
        </p:nvCxnSpPr>
        <p:spPr>
          <a:xfrm flipH="1">
            <a:off x="8962895" y="3151855"/>
            <a:ext cx="751844" cy="6558"/>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FEFD769-A5F9-CFBC-3F37-DD5262C3094F}"/>
              </a:ext>
            </a:extLst>
          </p:cNvPr>
          <p:cNvSpPr txBox="1"/>
          <p:nvPr/>
        </p:nvSpPr>
        <p:spPr>
          <a:xfrm>
            <a:off x="9714739" y="2965780"/>
            <a:ext cx="2001090" cy="430887"/>
          </a:xfrm>
          <a:prstGeom prst="rect">
            <a:avLst/>
          </a:prstGeom>
          <a:solidFill>
            <a:schemeClr val="bg2">
              <a:lumMod val="25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50-750 kW</a:t>
            </a:r>
          </a:p>
        </p:txBody>
      </p:sp>
      <p:cxnSp>
        <p:nvCxnSpPr>
          <p:cNvPr id="29" name="Straight Arrow Connector 28">
            <a:extLst>
              <a:ext uri="{FF2B5EF4-FFF2-40B4-BE49-F238E27FC236}">
                <a16:creationId xmlns:a16="http://schemas.microsoft.com/office/drawing/2014/main" id="{E1B7F9D7-9E5F-071A-4480-E18E46C5752A}"/>
              </a:ext>
            </a:extLst>
          </p:cNvPr>
          <p:cNvCxnSpPr>
            <a:cxnSpLocks/>
          </p:cNvCxnSpPr>
          <p:nvPr/>
        </p:nvCxnSpPr>
        <p:spPr>
          <a:xfrm flipH="1">
            <a:off x="8896433" y="5377640"/>
            <a:ext cx="751844" cy="6558"/>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ADB9255-6205-F281-006C-FD21AF7AD876}"/>
              </a:ext>
            </a:extLst>
          </p:cNvPr>
          <p:cNvSpPr txBox="1"/>
          <p:nvPr/>
        </p:nvSpPr>
        <p:spPr>
          <a:xfrm>
            <a:off x="9648276" y="5162197"/>
            <a:ext cx="2001089" cy="430887"/>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prstClr val="white"/>
                </a:solidFill>
                <a:latin typeface="Arial" panose="020B0604020202020204" pitchFamily="34" charset="0"/>
                <a:cs typeface="Arial" panose="020B0604020202020204" pitchFamily="34" charset="0"/>
              </a:rPr>
              <a:t>1-5 MW</a:t>
            </a:r>
            <a:endPar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24" name="Straight Arrow Connector 1023">
            <a:extLst>
              <a:ext uri="{FF2B5EF4-FFF2-40B4-BE49-F238E27FC236}">
                <a16:creationId xmlns:a16="http://schemas.microsoft.com/office/drawing/2014/main" id="{BADD0D7B-A3FC-A1EC-5A58-B5C95BD9FBFA}"/>
              </a:ext>
            </a:extLst>
          </p:cNvPr>
          <p:cNvCxnSpPr>
            <a:cxnSpLocks/>
          </p:cNvCxnSpPr>
          <p:nvPr/>
        </p:nvCxnSpPr>
        <p:spPr>
          <a:xfrm flipH="1">
            <a:off x="8896433" y="6007896"/>
            <a:ext cx="751844" cy="6558"/>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88002A14-3ACB-AC04-F147-41A896ED889D}"/>
              </a:ext>
            </a:extLst>
          </p:cNvPr>
          <p:cNvSpPr txBox="1"/>
          <p:nvPr/>
        </p:nvSpPr>
        <p:spPr>
          <a:xfrm>
            <a:off x="9648277" y="5792453"/>
            <a:ext cx="2001088" cy="430887"/>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solidFill>
                  <a:prstClr val="white"/>
                </a:solidFill>
                <a:latin typeface="Arial" panose="020B0604020202020204" pitchFamily="34" charset="0"/>
                <a:cs typeface="Arial" panose="020B0604020202020204" pitchFamily="34" charset="0"/>
              </a:rPr>
              <a:t>20-100 MW</a:t>
            </a:r>
            <a:endPar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027" name="Straight Arrow Connector 1026">
            <a:extLst>
              <a:ext uri="{FF2B5EF4-FFF2-40B4-BE49-F238E27FC236}">
                <a16:creationId xmlns:a16="http://schemas.microsoft.com/office/drawing/2014/main" id="{E77F6786-92C2-2C4D-DFC0-BB4126934B40}"/>
              </a:ext>
            </a:extLst>
          </p:cNvPr>
          <p:cNvCxnSpPr>
            <a:cxnSpLocks/>
          </p:cNvCxnSpPr>
          <p:nvPr/>
        </p:nvCxnSpPr>
        <p:spPr>
          <a:xfrm flipH="1">
            <a:off x="8896432" y="4275461"/>
            <a:ext cx="751844" cy="6558"/>
          </a:xfrm>
          <a:prstGeom prst="straightConnector1">
            <a:avLst/>
          </a:prstGeom>
          <a:ln w="28575">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sp>
        <p:nvSpPr>
          <p:cNvPr id="1029" name="TextBox 1028">
            <a:extLst>
              <a:ext uri="{FF2B5EF4-FFF2-40B4-BE49-F238E27FC236}">
                <a16:creationId xmlns:a16="http://schemas.microsoft.com/office/drawing/2014/main" id="{16D9EF15-09F7-D56B-5435-D6A029A2D80E}"/>
              </a:ext>
            </a:extLst>
          </p:cNvPr>
          <p:cNvSpPr txBox="1"/>
          <p:nvPr/>
        </p:nvSpPr>
        <p:spPr>
          <a:xfrm>
            <a:off x="9648276" y="4066575"/>
            <a:ext cx="2001088" cy="430887"/>
          </a:xfrm>
          <a:prstGeom prst="rect">
            <a:avLst/>
          </a:prstGeom>
          <a:solidFill>
            <a:schemeClr val="accent2">
              <a:lumMod val="5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 MW</a:t>
            </a:r>
          </a:p>
        </p:txBody>
      </p:sp>
    </p:spTree>
    <p:extLst>
      <p:ext uri="{BB962C8B-B14F-4D97-AF65-F5344CB8AC3E}">
        <p14:creationId xmlns:p14="http://schemas.microsoft.com/office/powerpoint/2010/main" val="489104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A3F5687D-EA21-4E16-ABFD-CF0FCCE168B8}"/>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potx" id="{4B6DC7D4-990B-46DF-92A2-5AEECABB58DF}" vid="{35FB2BD6-CD36-4480-A450-891DA3F2D3BC}"/>
    </a:ext>
  </a:extLst>
</a:theme>
</file>

<file path=ppt/theme/theme3.xml><?xml version="1.0" encoding="utf-8"?>
<a:theme xmlns:a="http://schemas.openxmlformats.org/drawingml/2006/main" name="Content Slides">
  <a:themeElements>
    <a:clrScheme name="NYSERDA Color Theme">
      <a:dk1>
        <a:srgbClr val="101820"/>
      </a:dk1>
      <a:lt1>
        <a:sysClr val="window" lastClr="FFFFFF"/>
      </a:lt1>
      <a:dk2>
        <a:srgbClr val="63666A"/>
      </a:dk2>
      <a:lt2>
        <a:srgbClr val="BBBCBC"/>
      </a:lt2>
      <a:accent1>
        <a:srgbClr val="002D72"/>
      </a:accent1>
      <a:accent2>
        <a:srgbClr val="0077C8"/>
      </a:accent2>
      <a:accent3>
        <a:srgbClr val="F2A900"/>
      </a:accent3>
      <a:accent4>
        <a:srgbClr val="006BA6"/>
      </a:accent4>
      <a:accent5>
        <a:srgbClr val="0085AD"/>
      </a:accent5>
      <a:accent6>
        <a:srgbClr val="F3DD6D"/>
      </a:accent6>
      <a:hlink>
        <a:srgbClr val="0563C1"/>
      </a:hlink>
      <a:folHlink>
        <a:srgbClr val="002D72"/>
      </a:folHlink>
    </a:clrScheme>
    <a:fontScheme name="NYSERDA Fonts">
      <a:majorFont>
        <a:latin typeface="Roboto"/>
        <a:ea typeface=""/>
        <a:cs typeface=""/>
      </a:majorFont>
      <a:minorFont>
        <a:latin typeface="Roboto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SERDA - PowerPoint Template  -  Read-Only" id="{EBECB8D7-58B7-4F80-A8B8-F517F83EA4F6}" vid="{033F21A2-745D-4621-81D7-493BCBB9C57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d07d1-6f88-4ca1-a811-38ba84aaff4b">
      <UserInfo>
        <DisplayName>Matteson, Schuyler W (NYSERDA)</DisplayName>
        <AccountId>29</AccountId>
        <AccountType/>
      </UserInfo>
      <UserInfo>
        <DisplayName>Mehta, Shyam N (NYSERDA)</DisplayName>
        <AccountId>352</AccountId>
        <AccountType/>
      </UserInfo>
      <UserInfo>
        <DisplayName>Harris, Doreen M (NYSERDA)</DisplayName>
        <AccountId>125</AccountId>
        <AccountType/>
      </UserInfo>
      <UserInfo>
        <DisplayName>Scherer, Erich (NYSERDA)</DisplayName>
        <AccountId>193</AccountId>
        <AccountType/>
      </UserInfo>
      <UserInfo>
        <DisplayName>Padula, Marco (DPS)</DisplayName>
        <AccountId>35</AccountId>
        <AccountType/>
      </UserInfo>
      <UserInfo>
        <DisplayName>Waldorf, Jessica (DPS)</DisplayName>
        <AccountId>442</AccountId>
        <AccountType/>
      </UserInfo>
      <UserInfo>
        <DisplayName>Hagos, Zeryai (DPS)</DisplayName>
        <AccountId>221</AccountId>
        <AccountType/>
      </UserInfo>
      <UserInfo>
        <DisplayName>DiRamio, Michael R (NYSERDA)</DisplayName>
        <AccountId>216</AccountId>
        <AccountType/>
      </UserInfo>
      <UserInfo>
        <DisplayName>Filisha, Mishel (NYSERDA)</DisplayName>
        <AccountId>278</AccountId>
        <AccountType/>
      </UserInfo>
      <UserInfo>
        <DisplayName>Doling, Jason H (NYSERDA)</DisplayName>
        <AccountId>28</AccountId>
        <AccountType/>
      </UserInfo>
      <UserInfo>
        <DisplayName>Rogers, Christopher M (NYSERDA)</DisplayName>
        <AccountId>14</AccountId>
        <AccountType/>
      </UserInfo>
      <UserInfo>
        <DisplayName>Sandbank, David A (NYSERDA)</DisplayName>
        <AccountId>16</AccountId>
        <AccountType/>
      </UserInfo>
      <UserInfo>
        <DisplayName>Forster, Luke M (NYSERDA)</DisplayName>
        <AccountId>20</AccountId>
        <AccountType/>
      </UserInfo>
    </SharedWithUsers>
    <lcf76f155ced4ddcb4097134ff3c332f xmlns="07af92a9-39bc-461e-9b53-c0b6820ea489">
      <Terms xmlns="http://schemas.microsoft.com/office/infopath/2007/PartnerControls"/>
    </lcf76f155ced4ddcb4097134ff3c332f>
    <TaxCatchAll xmlns="3cbd07d1-6f88-4ca1-a811-38ba84aaff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75A17EA7565E4596E5F5CA7ACFD643" ma:contentTypeVersion="18" ma:contentTypeDescription="Create a new document." ma:contentTypeScope="" ma:versionID="fe8584d681ea7de46ca01338243bd310">
  <xsd:schema xmlns:xsd="http://www.w3.org/2001/XMLSchema" xmlns:xs="http://www.w3.org/2001/XMLSchema" xmlns:p="http://schemas.microsoft.com/office/2006/metadata/properties" xmlns:ns2="07af92a9-39bc-461e-9b53-c0b6820ea489" xmlns:ns3="3cbd07d1-6f88-4ca1-a811-38ba84aaff4b" targetNamespace="http://schemas.microsoft.com/office/2006/metadata/properties" ma:root="true" ma:fieldsID="1fa258dab6954cd6c13fac2b0bb0eca5" ns2:_="" ns3:_="">
    <xsd:import namespace="07af92a9-39bc-461e-9b53-c0b6820ea489"/>
    <xsd:import namespace="3cbd07d1-6f88-4ca1-a811-38ba84aaff4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f92a9-39bc-461e-9b53-c0b6820ea4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9e25b7-0a97-41c9-a156-d5f3062356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bd07d1-6f88-4ca1-a811-38ba84aaff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ec632c-4a40-40a3-a3e5-28788c8eee6a}" ma:internalName="TaxCatchAll" ma:showField="CatchAllData" ma:web="3cbd07d1-6f88-4ca1-a811-38ba84aaff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745DDB-F755-4B7F-BF08-A0B318161A49}">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07af92a9-39bc-461e-9b53-c0b6820ea489"/>
    <ds:schemaRef ds:uri="http://purl.org/dc/elements/1.1/"/>
    <ds:schemaRef ds:uri="http://purl.org/dc/dcmitype/"/>
    <ds:schemaRef ds:uri="http://schemas.openxmlformats.org/package/2006/metadata/core-properties"/>
    <ds:schemaRef ds:uri="3cbd07d1-6f88-4ca1-a811-38ba84aaff4b"/>
    <ds:schemaRef ds:uri="http://www.w3.org/XML/1998/namespace"/>
  </ds:schemaRefs>
</ds:datastoreItem>
</file>

<file path=customXml/itemProps2.xml><?xml version="1.0" encoding="utf-8"?>
<ds:datastoreItem xmlns:ds="http://schemas.openxmlformats.org/officeDocument/2006/customXml" ds:itemID="{07A656A5-5FDA-4A84-A142-E23F010D787B}">
  <ds:schemaRefs>
    <ds:schemaRef ds:uri="http://schemas.microsoft.com/sharepoint/v3/contenttype/forms"/>
  </ds:schemaRefs>
</ds:datastoreItem>
</file>

<file path=customXml/itemProps3.xml><?xml version="1.0" encoding="utf-8"?>
<ds:datastoreItem xmlns:ds="http://schemas.openxmlformats.org/officeDocument/2006/customXml" ds:itemID="{F80C98D9-C068-4AD4-9D8F-8CBA5D710ED9}">
  <ds:schemaRefs>
    <ds:schemaRef ds:uri="07af92a9-39bc-461e-9b53-c0b6820ea489"/>
    <ds:schemaRef ds:uri="3cbd07d1-6f88-4ca1-a811-38ba84aaf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NYSERDA - PowerPoint Template</Template>
  <TotalTime>1537</TotalTime>
  <Words>2389</Words>
  <Application>Microsoft Office PowerPoint</Application>
  <PresentationFormat>Widescreen</PresentationFormat>
  <Paragraphs>211</Paragraphs>
  <Slides>22</Slides>
  <Notes>19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Roboto</vt:lpstr>
      <vt:lpstr>Roboto Lt</vt:lpstr>
      <vt:lpstr>1_Office Theme</vt:lpstr>
      <vt:lpstr>Office Theme</vt:lpstr>
      <vt:lpstr>Content Slides</vt:lpstr>
      <vt:lpstr>PowerPoint Presentation</vt:lpstr>
      <vt:lpstr>Agenda</vt:lpstr>
      <vt:lpstr>Webinar Logistics</vt:lpstr>
      <vt:lpstr>Stationary Energy Storage by Installation Type</vt:lpstr>
      <vt:lpstr>6 GW Energy Storage Order: Background</vt:lpstr>
      <vt:lpstr>6 GW Storage Order: Key Directives (non-DAC)</vt:lpstr>
      <vt:lpstr>6 GW Storage Order: Disadvantaged Communities Directives – Off-Site Storage</vt:lpstr>
      <vt:lpstr>6 GW Storage Order: Disadvantaged Communities Directives – On-Site Storage</vt:lpstr>
      <vt:lpstr>In What Ways Can Storage Provide Benefits to Disadvantaged Communities?</vt:lpstr>
      <vt:lpstr>DAC/EJ Storage Programs: Proposed Strategy</vt:lpstr>
      <vt:lpstr>Residential-Retail Implementation Plan: Proposed Program Design</vt:lpstr>
      <vt:lpstr>Residential Program: MWh Block Design</vt:lpstr>
      <vt:lpstr>Residential Program: DAC Program Design</vt:lpstr>
      <vt:lpstr>Retail Program: MWh Block Design</vt:lpstr>
      <vt:lpstr>Retail Program: DAC Design – Off-Site</vt:lpstr>
      <vt:lpstr>Retail Program: DAC Design – On-Site</vt:lpstr>
      <vt:lpstr>Retail Inclusive Storage Incentive (cont’d)</vt:lpstr>
      <vt:lpstr>Storage Benefit Streams  NYS Programs</vt:lpstr>
      <vt:lpstr>Suggested Topics for DAC Program Feedback</vt:lpstr>
      <vt:lpstr>Next Steps and Opportunities for Engagement </vt:lpstr>
      <vt:lpstr>How to File a Public Comment</vt:lpstr>
      <vt:lpstr>Q&amp;A /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Can Be Two Lines</dc:title>
  <dc:creator>Mariany, Meaghan K (NYSERDA)</dc:creator>
  <cp:lastModifiedBy>Mehta, Shyam N (NYSERDA)</cp:lastModifiedBy>
  <cp:revision>4</cp:revision>
  <cp:lastPrinted>2022-05-19T18:07:39Z</cp:lastPrinted>
  <dcterms:created xsi:type="dcterms:W3CDTF">2019-12-09T19:27:38Z</dcterms:created>
  <dcterms:modified xsi:type="dcterms:W3CDTF">2024-09-24T13:47:41Z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0x010100F675A17EA7565E4596E5F5CA7ACFD643</vt:lpwstr>
  </property>
  <property fmtid="{D5CDD505-2E9C-101B-9397-08002B2CF9AE}" pid="3" name="NYSERDA Department">
    <vt:lpwstr>62;#Corporate Marketing|efe387ed-ddba-44b0-ac14-ecd026697e14</vt:lpwstr>
  </property>
  <property fmtid="{D5CDD505-2E9C-101B-9397-08002B2CF9AE}" pid="4" name="_dlc_DocIdItemGuid">
    <vt:lpwstr>b71f976e-796a-4112-8d0f-f286eec29e97</vt:lpwstr>
  </property>
  <property fmtid="{D5CDD505-2E9C-101B-9397-08002B2CF9AE}" pid="5" name="MediaServiceImageTags">
    <vt:lpwstr/>
  </property>
</Properties>
</file>