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5_D7870623.xml" ContentType="application/vnd.ms-powerpoint.comments+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48" r:id="rId5"/>
  </p:sldMasterIdLst>
  <p:notesMasterIdLst>
    <p:notesMasterId r:id="rId17"/>
  </p:notesMasterIdLst>
  <p:sldIdLst>
    <p:sldId id="275" r:id="rId6"/>
    <p:sldId id="283" r:id="rId7"/>
    <p:sldId id="257" r:id="rId8"/>
    <p:sldId id="256" r:id="rId9"/>
    <p:sldId id="261" r:id="rId10"/>
    <p:sldId id="281" r:id="rId11"/>
    <p:sldId id="282" r:id="rId12"/>
    <p:sldId id="278" r:id="rId13"/>
    <p:sldId id="263" r:id="rId14"/>
    <p:sldId id="280"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EF7335-5A0A-EAAF-93ED-A8D370C856C0}" name="Brown, Sarah (NYSERDA)" initials="B(" userId="S::sarah.brown@nyserda.ny.gov::d965255f-b7ad-4aa1-ac68-a6f4a9577d1f" providerId="AD"/>
  <p188:author id="{A27D7C45-099F-674E-FC5B-B937FF6A7E52}" name="Abdoo, Hannah (NYSERDA)" initials="A(" userId="S::hannah.abdoo@nyserda.ny.gov::ca2bee51-764f-4ad7-bb56-adeb66ef41cd" providerId="AD"/>
  <p188:author id="{17FD34C1-D022-89F3-865B-3F2D71CC66BF}" name="Riscica, Vincent J (NYSERDA)" initials="VR" userId="S::vincent.riscica@nyserda.ny.gov::f6dac3a9-14b3-48aa-8e0a-85b85251d0e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08139B-E8F4-4D44-AE59-A9E962C3FBCA}" v="1223" dt="2024-06-10T14:43:38.497"/>
    <p1510:client id="{17945420-CCDB-47B5-887F-E2AA2C13EA75}" v="315" dt="2024-06-10T15:27:09.258"/>
    <p1510:client id="{5FD07C68-72F3-450E-94EF-3D88C27DC45E}" v="1" dt="2024-06-10T13:43:25.422"/>
    <p1510:client id="{7EC256D3-3AC6-D1C4-E843-BC134242D4C1}" v="271" dt="2024-06-10T19:08:04.555"/>
    <p1510:client id="{A71D0717-7A00-2D26-9C97-C3308BA2A885}" v="64" dt="2024-06-11T14:19:11.8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wn, Sarah (NYSERDA)" userId="d965255f-b7ad-4aa1-ac68-a6f4a9577d1f" providerId="ADAL" clId="{915E313D-CEFD-43FE-98B4-42A596703392}"/>
    <pc:docChg chg="custSel modSld">
      <pc:chgData name="Brown, Sarah (NYSERDA)" userId="d965255f-b7ad-4aa1-ac68-a6f4a9577d1f" providerId="ADAL" clId="{915E313D-CEFD-43FE-98B4-42A596703392}" dt="2024-05-30T19:38:07.801" v="66" actId="20577"/>
      <pc:docMkLst>
        <pc:docMk/>
      </pc:docMkLst>
      <pc:sldChg chg="modSp mod">
        <pc:chgData name="Brown, Sarah (NYSERDA)" userId="d965255f-b7ad-4aa1-ac68-a6f4a9577d1f" providerId="ADAL" clId="{915E313D-CEFD-43FE-98B4-42A596703392}" dt="2024-05-30T19:38:07.801" v="66" actId="20577"/>
        <pc:sldMkLst>
          <pc:docMk/>
          <pc:sldMk cId="1414573905" sldId="257"/>
        </pc:sldMkLst>
        <pc:spChg chg="mod">
          <ac:chgData name="Brown, Sarah (NYSERDA)" userId="d965255f-b7ad-4aa1-ac68-a6f4a9577d1f" providerId="ADAL" clId="{915E313D-CEFD-43FE-98B4-42A596703392}" dt="2024-05-30T19:38:00.969" v="47" actId="1076"/>
          <ac:spMkLst>
            <pc:docMk/>
            <pc:sldMk cId="1414573905" sldId="257"/>
            <ac:spMk id="8" creationId="{98CBEB81-374D-19B8-806F-CE9AB06A8DA3}"/>
          </ac:spMkLst>
        </pc:spChg>
        <pc:spChg chg="mod">
          <ac:chgData name="Brown, Sarah (NYSERDA)" userId="d965255f-b7ad-4aa1-ac68-a6f4a9577d1f" providerId="ADAL" clId="{915E313D-CEFD-43FE-98B4-42A596703392}" dt="2024-05-30T19:38:07.801" v="66" actId="20577"/>
          <ac:spMkLst>
            <pc:docMk/>
            <pc:sldMk cId="1414573905" sldId="257"/>
            <ac:spMk id="12" creationId="{C47A4B51-BAF0-B70A-F2B3-44A4CE173B7D}"/>
          </ac:spMkLst>
        </pc:spChg>
      </pc:sldChg>
      <pc:sldChg chg="modSp mod">
        <pc:chgData name="Brown, Sarah (NYSERDA)" userId="d965255f-b7ad-4aa1-ac68-a6f4a9577d1f" providerId="ADAL" clId="{915E313D-CEFD-43FE-98B4-42A596703392}" dt="2024-05-30T19:35:31.946" v="28" actId="20577"/>
        <pc:sldMkLst>
          <pc:docMk/>
          <pc:sldMk cId="701827884" sldId="275"/>
        </pc:sldMkLst>
        <pc:spChg chg="mod">
          <ac:chgData name="Brown, Sarah (NYSERDA)" userId="d965255f-b7ad-4aa1-ac68-a6f4a9577d1f" providerId="ADAL" clId="{915E313D-CEFD-43FE-98B4-42A596703392}" dt="2024-05-30T19:35:31.946" v="28" actId="20577"/>
          <ac:spMkLst>
            <pc:docMk/>
            <pc:sldMk cId="701827884" sldId="275"/>
            <ac:spMk id="2" creationId="{1A0FA01C-CF48-72F4-B39D-34897F32D604}"/>
          </ac:spMkLst>
        </pc:spChg>
        <pc:spChg chg="mod">
          <ac:chgData name="Brown, Sarah (NYSERDA)" userId="d965255f-b7ad-4aa1-ac68-a6f4a9577d1f" providerId="ADAL" clId="{915E313D-CEFD-43FE-98B4-42A596703392}" dt="2024-05-30T19:35:25.731" v="15" actId="20577"/>
          <ac:spMkLst>
            <pc:docMk/>
            <pc:sldMk cId="701827884" sldId="275"/>
            <ac:spMk id="3" creationId="{B970D167-F28C-4540-1E4C-B3F057F74FD9}"/>
          </ac:spMkLst>
        </pc:spChg>
      </pc:sldChg>
    </pc:docChg>
  </pc:docChgLst>
  <pc:docChgLst>
    <pc:chgData name="Abdoo, Hannah (NYSERDA)" userId="S::hannah.abdoo@nyserda.ny.gov::ca2bee51-764f-4ad7-bb56-adeb66ef41cd" providerId="AD" clId="Web-{7EC256D3-3AC6-D1C4-E843-BC134242D4C1}"/>
    <pc:docChg chg="addSld delSld modSld sldOrd">
      <pc:chgData name="Abdoo, Hannah (NYSERDA)" userId="S::hannah.abdoo@nyserda.ny.gov::ca2bee51-764f-4ad7-bb56-adeb66ef41cd" providerId="AD" clId="Web-{7EC256D3-3AC6-D1C4-E843-BC134242D4C1}" dt="2024-06-10T19:08:04.555" v="257" actId="20577"/>
      <pc:docMkLst>
        <pc:docMk/>
      </pc:docMkLst>
      <pc:sldChg chg="modSp">
        <pc:chgData name="Abdoo, Hannah (NYSERDA)" userId="S::hannah.abdoo@nyserda.ny.gov::ca2bee51-764f-4ad7-bb56-adeb66ef41cd" providerId="AD" clId="Web-{7EC256D3-3AC6-D1C4-E843-BC134242D4C1}" dt="2024-06-10T17:28:53.069" v="112" actId="1076"/>
        <pc:sldMkLst>
          <pc:docMk/>
          <pc:sldMk cId="3615950371" sldId="261"/>
        </pc:sldMkLst>
        <pc:picChg chg="mod">
          <ac:chgData name="Abdoo, Hannah (NYSERDA)" userId="S::hannah.abdoo@nyserda.ny.gov::ca2bee51-764f-4ad7-bb56-adeb66ef41cd" providerId="AD" clId="Web-{7EC256D3-3AC6-D1C4-E843-BC134242D4C1}" dt="2024-06-10T17:28:53.069" v="112" actId="1076"/>
          <ac:picMkLst>
            <pc:docMk/>
            <pc:sldMk cId="3615950371" sldId="261"/>
            <ac:picMk id="5" creationId="{57539A86-8FA5-602A-9D8D-574D919BC939}"/>
          </ac:picMkLst>
        </pc:picChg>
      </pc:sldChg>
      <pc:sldChg chg="addSp delSp modSp">
        <pc:chgData name="Abdoo, Hannah (NYSERDA)" userId="S::hannah.abdoo@nyserda.ny.gov::ca2bee51-764f-4ad7-bb56-adeb66ef41cd" providerId="AD" clId="Web-{7EC256D3-3AC6-D1C4-E843-BC134242D4C1}" dt="2024-06-10T17:35:28.114" v="148" actId="14100"/>
        <pc:sldMkLst>
          <pc:docMk/>
          <pc:sldMk cId="4290358225" sldId="263"/>
        </pc:sldMkLst>
        <pc:spChg chg="mod">
          <ac:chgData name="Abdoo, Hannah (NYSERDA)" userId="S::hannah.abdoo@nyserda.ny.gov::ca2bee51-764f-4ad7-bb56-adeb66ef41cd" providerId="AD" clId="Web-{7EC256D3-3AC6-D1C4-E843-BC134242D4C1}" dt="2024-06-10T17:35:20.520" v="146" actId="14100"/>
          <ac:spMkLst>
            <pc:docMk/>
            <pc:sldMk cId="4290358225" sldId="263"/>
            <ac:spMk id="2" creationId="{31D52A68-5234-AC30-84C1-17C19F6368C5}"/>
          </ac:spMkLst>
        </pc:spChg>
        <pc:spChg chg="mod">
          <ac:chgData name="Abdoo, Hannah (NYSERDA)" userId="S::hannah.abdoo@nyserda.ny.gov::ca2bee51-764f-4ad7-bb56-adeb66ef41cd" providerId="AD" clId="Web-{7EC256D3-3AC6-D1C4-E843-BC134242D4C1}" dt="2024-06-10T17:35:28.114" v="148" actId="14100"/>
          <ac:spMkLst>
            <pc:docMk/>
            <pc:sldMk cId="4290358225" sldId="263"/>
            <ac:spMk id="3" creationId="{CD904773-2262-AAAD-9C5C-D0EBBF1978E2}"/>
          </ac:spMkLst>
        </pc:spChg>
        <pc:picChg chg="add mod modCrop">
          <ac:chgData name="Abdoo, Hannah (NYSERDA)" userId="S::hannah.abdoo@nyserda.ny.gov::ca2bee51-764f-4ad7-bb56-adeb66ef41cd" providerId="AD" clId="Web-{7EC256D3-3AC6-D1C4-E843-BC134242D4C1}" dt="2024-06-10T17:35:07.114" v="143" actId="14100"/>
          <ac:picMkLst>
            <pc:docMk/>
            <pc:sldMk cId="4290358225" sldId="263"/>
            <ac:picMk id="4" creationId="{79459ADA-D676-3DEA-4440-DBA825DF6298}"/>
          </ac:picMkLst>
        </pc:picChg>
        <pc:picChg chg="del">
          <ac:chgData name="Abdoo, Hannah (NYSERDA)" userId="S::hannah.abdoo@nyserda.ny.gov::ca2bee51-764f-4ad7-bb56-adeb66ef41cd" providerId="AD" clId="Web-{7EC256D3-3AC6-D1C4-E843-BC134242D4C1}" dt="2024-06-10T17:30:51.646" v="129"/>
          <ac:picMkLst>
            <pc:docMk/>
            <pc:sldMk cId="4290358225" sldId="263"/>
            <ac:picMk id="5" creationId="{3F3DDB2A-1A3C-8734-1B68-02497D048B9E}"/>
          </ac:picMkLst>
        </pc:picChg>
      </pc:sldChg>
      <pc:sldChg chg="modSp">
        <pc:chgData name="Abdoo, Hannah (NYSERDA)" userId="S::hannah.abdoo@nyserda.ny.gov::ca2bee51-764f-4ad7-bb56-adeb66ef41cd" providerId="AD" clId="Web-{7EC256D3-3AC6-D1C4-E843-BC134242D4C1}" dt="2024-06-10T17:23:53.789" v="101" actId="20577"/>
        <pc:sldMkLst>
          <pc:docMk/>
          <pc:sldMk cId="2659712237" sldId="276"/>
        </pc:sldMkLst>
        <pc:spChg chg="mod">
          <ac:chgData name="Abdoo, Hannah (NYSERDA)" userId="S::hannah.abdoo@nyserda.ny.gov::ca2bee51-764f-4ad7-bb56-adeb66ef41cd" providerId="AD" clId="Web-{7EC256D3-3AC6-D1C4-E843-BC134242D4C1}" dt="2024-06-10T17:23:53.789" v="101" actId="20577"/>
          <ac:spMkLst>
            <pc:docMk/>
            <pc:sldMk cId="2659712237" sldId="276"/>
            <ac:spMk id="2" creationId="{ED58BD50-F3DB-DE5B-6BA5-2FA938A51C43}"/>
          </ac:spMkLst>
        </pc:spChg>
      </pc:sldChg>
      <pc:sldChg chg="addSp delSp modSp">
        <pc:chgData name="Abdoo, Hannah (NYSERDA)" userId="S::hannah.abdoo@nyserda.ny.gov::ca2bee51-764f-4ad7-bb56-adeb66ef41cd" providerId="AD" clId="Web-{7EC256D3-3AC6-D1C4-E843-BC134242D4C1}" dt="2024-06-10T17:30:42.350" v="128" actId="20577"/>
        <pc:sldMkLst>
          <pc:docMk/>
          <pc:sldMk cId="2349058829" sldId="278"/>
        </pc:sldMkLst>
        <pc:spChg chg="del mod">
          <ac:chgData name="Abdoo, Hannah (NYSERDA)" userId="S::hannah.abdoo@nyserda.ny.gov::ca2bee51-764f-4ad7-bb56-adeb66ef41cd" providerId="AD" clId="Web-{7EC256D3-3AC6-D1C4-E843-BC134242D4C1}" dt="2024-06-10T17:29:45.162" v="119"/>
          <ac:spMkLst>
            <pc:docMk/>
            <pc:sldMk cId="2349058829" sldId="278"/>
            <ac:spMk id="2" creationId="{31D52A68-5234-AC30-84C1-17C19F6368C5}"/>
          </ac:spMkLst>
        </pc:spChg>
        <pc:spChg chg="mod">
          <ac:chgData name="Abdoo, Hannah (NYSERDA)" userId="S::hannah.abdoo@nyserda.ny.gov::ca2bee51-764f-4ad7-bb56-adeb66ef41cd" providerId="AD" clId="Web-{7EC256D3-3AC6-D1C4-E843-BC134242D4C1}" dt="2024-06-10T17:30:42.350" v="128" actId="20577"/>
          <ac:spMkLst>
            <pc:docMk/>
            <pc:sldMk cId="2349058829" sldId="278"/>
            <ac:spMk id="3" creationId="{CD904773-2262-AAAD-9C5C-D0EBBF1978E2}"/>
          </ac:spMkLst>
        </pc:spChg>
        <pc:spChg chg="add del mod">
          <ac:chgData name="Abdoo, Hannah (NYSERDA)" userId="S::hannah.abdoo@nyserda.ny.gov::ca2bee51-764f-4ad7-bb56-adeb66ef41cd" providerId="AD" clId="Web-{7EC256D3-3AC6-D1C4-E843-BC134242D4C1}" dt="2024-06-10T17:29:53.162" v="122"/>
          <ac:spMkLst>
            <pc:docMk/>
            <pc:sldMk cId="2349058829" sldId="278"/>
            <ac:spMk id="6" creationId="{6A915E0F-F00C-A975-64DC-28D8C3DB906D}"/>
          </ac:spMkLst>
        </pc:spChg>
        <pc:spChg chg="add mod">
          <ac:chgData name="Abdoo, Hannah (NYSERDA)" userId="S::hannah.abdoo@nyserda.ny.gov::ca2bee51-764f-4ad7-bb56-adeb66ef41cd" providerId="AD" clId="Web-{7EC256D3-3AC6-D1C4-E843-BC134242D4C1}" dt="2024-06-10T17:30:14.943" v="125" actId="1076"/>
          <ac:spMkLst>
            <pc:docMk/>
            <pc:sldMk cId="2349058829" sldId="278"/>
            <ac:spMk id="8" creationId="{4FDB1344-EA34-21DF-A755-E8A1EE91BC8B}"/>
          </ac:spMkLst>
        </pc:spChg>
        <pc:picChg chg="mod">
          <ac:chgData name="Abdoo, Hannah (NYSERDA)" userId="S::hannah.abdoo@nyserda.ny.gov::ca2bee51-764f-4ad7-bb56-adeb66ef41cd" providerId="AD" clId="Web-{7EC256D3-3AC6-D1C4-E843-BC134242D4C1}" dt="2024-06-10T17:29:33.819" v="118" actId="1076"/>
          <ac:picMkLst>
            <pc:docMk/>
            <pc:sldMk cId="2349058829" sldId="278"/>
            <ac:picMk id="5" creationId="{68B9D22C-97F4-CA1D-43AA-0B316F9A89F5}"/>
          </ac:picMkLst>
        </pc:picChg>
      </pc:sldChg>
      <pc:sldChg chg="modSp add del">
        <pc:chgData name="Abdoo, Hannah (NYSERDA)" userId="S::hannah.abdoo@nyserda.ny.gov::ca2bee51-764f-4ad7-bb56-adeb66ef41cd" providerId="AD" clId="Web-{7EC256D3-3AC6-D1C4-E843-BC134242D4C1}" dt="2024-06-10T17:46:40.376" v="230"/>
        <pc:sldMkLst>
          <pc:docMk/>
          <pc:sldMk cId="1670828943" sldId="279"/>
        </pc:sldMkLst>
        <pc:spChg chg="mod">
          <ac:chgData name="Abdoo, Hannah (NYSERDA)" userId="S::hannah.abdoo@nyserda.ny.gov::ca2bee51-764f-4ad7-bb56-adeb66ef41cd" providerId="AD" clId="Web-{7EC256D3-3AC6-D1C4-E843-BC134242D4C1}" dt="2024-06-10T17:41:05.347" v="149" actId="1076"/>
          <ac:spMkLst>
            <pc:docMk/>
            <pc:sldMk cId="1670828943" sldId="279"/>
            <ac:spMk id="2" creationId="{D312A432-547C-EF33-7817-3440456532C3}"/>
          </ac:spMkLst>
        </pc:spChg>
      </pc:sldChg>
      <pc:sldChg chg="addSp delSp modSp mod setBg">
        <pc:chgData name="Abdoo, Hannah (NYSERDA)" userId="S::hannah.abdoo@nyserda.ny.gov::ca2bee51-764f-4ad7-bb56-adeb66ef41cd" providerId="AD" clId="Web-{7EC256D3-3AC6-D1C4-E843-BC134242D4C1}" dt="2024-06-10T17:28:10.522" v="109"/>
        <pc:sldMkLst>
          <pc:docMk/>
          <pc:sldMk cId="81777139" sldId="280"/>
        </pc:sldMkLst>
        <pc:spChg chg="mod ord">
          <ac:chgData name="Abdoo, Hannah (NYSERDA)" userId="S::hannah.abdoo@nyserda.ny.gov::ca2bee51-764f-4ad7-bb56-adeb66ef41cd" providerId="AD" clId="Web-{7EC256D3-3AC6-D1C4-E843-BC134242D4C1}" dt="2024-06-10T17:27:46.272" v="107"/>
          <ac:spMkLst>
            <pc:docMk/>
            <pc:sldMk cId="81777139" sldId="280"/>
            <ac:spMk id="2" creationId="{00000000-0000-0000-0000-000000000000}"/>
          </ac:spMkLst>
        </pc:spChg>
        <pc:spChg chg="add">
          <ac:chgData name="Abdoo, Hannah (NYSERDA)" userId="S::hannah.abdoo@nyserda.ny.gov::ca2bee51-764f-4ad7-bb56-adeb66ef41cd" providerId="AD" clId="Web-{7EC256D3-3AC6-D1C4-E843-BC134242D4C1}" dt="2024-06-10T17:27:46.272" v="107"/>
          <ac:spMkLst>
            <pc:docMk/>
            <pc:sldMk cId="81777139" sldId="280"/>
            <ac:spMk id="8" creationId="{71B2258F-86CA-4D4D-8270-BC05FCDEBFB3}"/>
          </ac:spMkLst>
        </pc:spChg>
        <pc:picChg chg="add mod modCrop">
          <ac:chgData name="Abdoo, Hannah (NYSERDA)" userId="S::hannah.abdoo@nyserda.ny.gov::ca2bee51-764f-4ad7-bb56-adeb66ef41cd" providerId="AD" clId="Web-{7EC256D3-3AC6-D1C4-E843-BC134242D4C1}" dt="2024-06-10T17:28:10.522" v="109"/>
          <ac:picMkLst>
            <pc:docMk/>
            <pc:sldMk cId="81777139" sldId="280"/>
            <ac:picMk id="3" creationId="{ECA370B1-EA8E-A386-2177-30289D46F8A3}"/>
          </ac:picMkLst>
        </pc:picChg>
        <pc:picChg chg="del">
          <ac:chgData name="Abdoo, Hannah (NYSERDA)" userId="S::hannah.abdoo@nyserda.ny.gov::ca2bee51-764f-4ad7-bb56-adeb66ef41cd" providerId="AD" clId="Web-{7EC256D3-3AC6-D1C4-E843-BC134242D4C1}" dt="2024-06-10T17:26:27.398" v="102"/>
          <ac:picMkLst>
            <pc:docMk/>
            <pc:sldMk cId="81777139" sldId="280"/>
            <ac:picMk id="4" creationId="{75A50334-AE47-B1D2-2B44-7A8C7B6705E5}"/>
          </ac:picMkLst>
        </pc:picChg>
      </pc:sldChg>
      <pc:sldChg chg="modSp">
        <pc:chgData name="Abdoo, Hannah (NYSERDA)" userId="S::hannah.abdoo@nyserda.ny.gov::ca2bee51-764f-4ad7-bb56-adeb66ef41cd" providerId="AD" clId="Web-{7EC256D3-3AC6-D1C4-E843-BC134242D4C1}" dt="2024-06-10T19:08:04.555" v="257" actId="20577"/>
        <pc:sldMkLst>
          <pc:docMk/>
          <pc:sldMk cId="273363952" sldId="281"/>
        </pc:sldMkLst>
        <pc:spChg chg="mod">
          <ac:chgData name="Abdoo, Hannah (NYSERDA)" userId="S::hannah.abdoo@nyserda.ny.gov::ca2bee51-764f-4ad7-bb56-adeb66ef41cd" providerId="AD" clId="Web-{7EC256D3-3AC6-D1C4-E843-BC134242D4C1}" dt="2024-06-10T17:19:54.681" v="0" actId="14100"/>
          <ac:spMkLst>
            <pc:docMk/>
            <pc:sldMk cId="273363952" sldId="281"/>
            <ac:spMk id="2" creationId="{31D52A68-5234-AC30-84C1-17C19F6368C5}"/>
          </ac:spMkLst>
        </pc:spChg>
        <pc:spChg chg="mod">
          <ac:chgData name="Abdoo, Hannah (NYSERDA)" userId="S::hannah.abdoo@nyserda.ny.gov::ca2bee51-764f-4ad7-bb56-adeb66ef41cd" providerId="AD" clId="Web-{7EC256D3-3AC6-D1C4-E843-BC134242D4C1}" dt="2024-06-10T19:08:04.555" v="257" actId="20577"/>
          <ac:spMkLst>
            <pc:docMk/>
            <pc:sldMk cId="273363952" sldId="281"/>
            <ac:spMk id="6" creationId="{8F7F1916-2AF2-2BDB-12AD-ABD8F4594360}"/>
          </ac:spMkLst>
        </pc:spChg>
      </pc:sldChg>
      <pc:sldChg chg="addSp delSp modSp">
        <pc:chgData name="Abdoo, Hannah (NYSERDA)" userId="S::hannah.abdoo@nyserda.ny.gov::ca2bee51-764f-4ad7-bb56-adeb66ef41cd" providerId="AD" clId="Web-{7EC256D3-3AC6-D1C4-E843-BC134242D4C1}" dt="2024-06-10T17:20:48.384" v="6"/>
        <pc:sldMkLst>
          <pc:docMk/>
          <pc:sldMk cId="2798059206" sldId="282"/>
        </pc:sldMkLst>
        <pc:spChg chg="del">
          <ac:chgData name="Abdoo, Hannah (NYSERDA)" userId="S::hannah.abdoo@nyserda.ny.gov::ca2bee51-764f-4ad7-bb56-adeb66ef41cd" providerId="AD" clId="Web-{7EC256D3-3AC6-D1C4-E843-BC134242D4C1}" dt="2024-06-10T17:20:03.087" v="1"/>
          <ac:spMkLst>
            <pc:docMk/>
            <pc:sldMk cId="2798059206" sldId="282"/>
            <ac:spMk id="2" creationId="{31D52A68-5234-AC30-84C1-17C19F6368C5}"/>
          </ac:spMkLst>
        </pc:spChg>
        <pc:spChg chg="add del mod">
          <ac:chgData name="Abdoo, Hannah (NYSERDA)" userId="S::hannah.abdoo@nyserda.ny.gov::ca2bee51-764f-4ad7-bb56-adeb66ef41cd" providerId="AD" clId="Web-{7EC256D3-3AC6-D1C4-E843-BC134242D4C1}" dt="2024-06-10T17:20:48.384" v="6"/>
          <ac:spMkLst>
            <pc:docMk/>
            <pc:sldMk cId="2798059206" sldId="282"/>
            <ac:spMk id="4" creationId="{24A29FAF-8816-0196-83F8-798FB0335CEB}"/>
          </ac:spMkLst>
        </pc:spChg>
        <pc:spChg chg="mod">
          <ac:chgData name="Abdoo, Hannah (NYSERDA)" userId="S::hannah.abdoo@nyserda.ny.gov::ca2bee51-764f-4ad7-bb56-adeb66ef41cd" providerId="AD" clId="Web-{7EC256D3-3AC6-D1C4-E843-BC134242D4C1}" dt="2024-06-10T17:20:29.337" v="3" actId="1076"/>
          <ac:spMkLst>
            <pc:docMk/>
            <pc:sldMk cId="2798059206" sldId="282"/>
            <ac:spMk id="6" creationId="{8F7F1916-2AF2-2BDB-12AD-ABD8F4594360}"/>
          </ac:spMkLst>
        </pc:spChg>
        <pc:spChg chg="add">
          <ac:chgData name="Abdoo, Hannah (NYSERDA)" userId="S::hannah.abdoo@nyserda.ny.gov::ca2bee51-764f-4ad7-bb56-adeb66ef41cd" providerId="AD" clId="Web-{7EC256D3-3AC6-D1C4-E843-BC134242D4C1}" dt="2024-06-10T17:20:03.431" v="2"/>
          <ac:spMkLst>
            <pc:docMk/>
            <pc:sldMk cId="2798059206" sldId="282"/>
            <ac:spMk id="7" creationId="{F0AAA89D-B85B-A47E-3B03-3349BFB46EB6}"/>
          </ac:spMkLst>
        </pc:spChg>
        <pc:spChg chg="mod">
          <ac:chgData name="Abdoo, Hannah (NYSERDA)" userId="S::hannah.abdoo@nyserda.ny.gov::ca2bee51-764f-4ad7-bb56-adeb66ef41cd" providerId="AD" clId="Web-{7EC256D3-3AC6-D1C4-E843-BC134242D4C1}" dt="2024-06-10T17:20:29.415" v="5" actId="1076"/>
          <ac:spMkLst>
            <pc:docMk/>
            <pc:sldMk cId="2798059206" sldId="282"/>
            <ac:spMk id="106" creationId="{9413BEB7-84E8-545D-E354-3FCEA7EC2333}"/>
          </ac:spMkLst>
        </pc:spChg>
        <pc:grpChg chg="mod">
          <ac:chgData name="Abdoo, Hannah (NYSERDA)" userId="S::hannah.abdoo@nyserda.ny.gov::ca2bee51-764f-4ad7-bb56-adeb66ef41cd" providerId="AD" clId="Web-{7EC256D3-3AC6-D1C4-E843-BC134242D4C1}" dt="2024-06-10T17:20:29.399" v="4" actId="1076"/>
          <ac:grpSpMkLst>
            <pc:docMk/>
            <pc:sldMk cId="2798059206" sldId="282"/>
            <ac:grpSpMk id="105" creationId="{BCF97DF1-21D9-D9D7-F30F-9A33E51A1BC3}"/>
          </ac:grpSpMkLst>
        </pc:grpChg>
      </pc:sldChg>
      <pc:sldChg chg="addSp delSp modSp add mod ord replId setBg modClrScheme delDesignElem chgLayout">
        <pc:chgData name="Abdoo, Hannah (NYSERDA)" userId="S::hannah.abdoo@nyserda.ny.gov::ca2bee51-764f-4ad7-bb56-adeb66ef41cd" providerId="AD" clId="Web-{7EC256D3-3AC6-D1C4-E843-BC134242D4C1}" dt="2024-06-10T17:58:00.295" v="252"/>
        <pc:sldMkLst>
          <pc:docMk/>
          <pc:sldMk cId="3621670025" sldId="283"/>
        </pc:sldMkLst>
        <pc:spChg chg="mod ord">
          <ac:chgData name="Abdoo, Hannah (NYSERDA)" userId="S::hannah.abdoo@nyserda.ny.gov::ca2bee51-764f-4ad7-bb56-adeb66ef41cd" providerId="AD" clId="Web-{7EC256D3-3AC6-D1C4-E843-BC134242D4C1}" dt="2024-06-10T17:58:00.295" v="252"/>
          <ac:spMkLst>
            <pc:docMk/>
            <pc:sldMk cId="3621670025" sldId="283"/>
            <ac:spMk id="8" creationId="{98CBEB81-374D-19B8-806F-CE9AB06A8DA3}"/>
          </ac:spMkLst>
        </pc:spChg>
        <pc:spChg chg="mod ord">
          <ac:chgData name="Abdoo, Hannah (NYSERDA)" userId="S::hannah.abdoo@nyserda.ny.gov::ca2bee51-764f-4ad7-bb56-adeb66ef41cd" providerId="AD" clId="Web-{7EC256D3-3AC6-D1C4-E843-BC134242D4C1}" dt="2024-06-10T17:50:46.125" v="250"/>
          <ac:spMkLst>
            <pc:docMk/>
            <pc:sldMk cId="3621670025" sldId="283"/>
            <ac:spMk id="12" creationId="{C47A4B51-BAF0-B70A-F2B3-44A4CE173B7D}"/>
          </ac:spMkLst>
        </pc:spChg>
        <pc:spChg chg="add del">
          <ac:chgData name="Abdoo, Hannah (NYSERDA)" userId="S::hannah.abdoo@nyserda.ny.gov::ca2bee51-764f-4ad7-bb56-adeb66ef41cd" providerId="AD" clId="Web-{7EC256D3-3AC6-D1C4-E843-BC134242D4C1}" dt="2024-06-10T17:46:35.595" v="229"/>
          <ac:spMkLst>
            <pc:docMk/>
            <pc:sldMk cId="3621670025" sldId="283"/>
            <ac:spMk id="17" creationId="{D1D34770-47A8-402C-AF23-2B653F2D88C1}"/>
          </ac:spMkLst>
        </pc:spChg>
        <pc:picChg chg="add del mod">
          <ac:chgData name="Abdoo, Hannah (NYSERDA)" userId="S::hannah.abdoo@nyserda.ny.gov::ca2bee51-764f-4ad7-bb56-adeb66ef41cd" providerId="AD" clId="Web-{7EC256D3-3AC6-D1C4-E843-BC134242D4C1}" dt="2024-06-10T17:45:16.314" v="219"/>
          <ac:picMkLst>
            <pc:docMk/>
            <pc:sldMk cId="3621670025" sldId="283"/>
            <ac:picMk id="2" creationId="{E25A7B8A-88EE-B1EC-B8F4-15AAD25AF66F}"/>
          </ac:picMkLst>
        </pc:picChg>
        <pc:picChg chg="add mod modCrop">
          <ac:chgData name="Abdoo, Hannah (NYSERDA)" userId="S::hannah.abdoo@nyserda.ny.gov::ca2bee51-764f-4ad7-bb56-adeb66ef41cd" providerId="AD" clId="Web-{7EC256D3-3AC6-D1C4-E843-BC134242D4C1}" dt="2024-06-10T17:50:27.125" v="247" actId="1076"/>
          <ac:picMkLst>
            <pc:docMk/>
            <pc:sldMk cId="3621670025" sldId="283"/>
            <ac:picMk id="3" creationId="{A276EEDE-76FB-5F32-EF88-5C9F7BA4B875}"/>
          </ac:picMkLst>
        </pc:picChg>
        <pc:picChg chg="del">
          <ac:chgData name="Abdoo, Hannah (NYSERDA)" userId="S::hannah.abdoo@nyserda.ny.gov::ca2bee51-764f-4ad7-bb56-adeb66ef41cd" providerId="AD" clId="Web-{7EC256D3-3AC6-D1C4-E843-BC134242D4C1}" dt="2024-06-10T17:43:58.221" v="214"/>
          <ac:picMkLst>
            <pc:docMk/>
            <pc:sldMk cId="3621670025" sldId="283"/>
            <ac:picMk id="4" creationId="{930066AF-2008-5594-F332-EC4FD6807EDC}"/>
          </ac:picMkLst>
        </pc:picChg>
      </pc:sldChg>
    </pc:docChg>
  </pc:docChgLst>
  <pc:docChgLst>
    <pc:chgData name="Abdoo, Hannah (NYSERDA)" userId="S::hannah.abdoo@nyserda.ny.gov::ca2bee51-764f-4ad7-bb56-adeb66ef41cd" providerId="AD" clId="Web-{17945420-CCDB-47B5-887F-E2AA2C13EA75}"/>
    <pc:docChg chg="modSld">
      <pc:chgData name="Abdoo, Hannah (NYSERDA)" userId="S::hannah.abdoo@nyserda.ny.gov::ca2bee51-764f-4ad7-bb56-adeb66ef41cd" providerId="AD" clId="Web-{17945420-CCDB-47B5-887F-E2AA2C13EA75}" dt="2024-06-10T15:27:09.258" v="314" actId="20577"/>
      <pc:docMkLst>
        <pc:docMk/>
      </pc:docMkLst>
      <pc:sldChg chg="modSp">
        <pc:chgData name="Abdoo, Hannah (NYSERDA)" userId="S::hannah.abdoo@nyserda.ny.gov::ca2bee51-764f-4ad7-bb56-adeb66ef41cd" providerId="AD" clId="Web-{17945420-CCDB-47B5-887F-E2AA2C13EA75}" dt="2024-06-10T15:27:09.258" v="314" actId="20577"/>
        <pc:sldMkLst>
          <pc:docMk/>
          <pc:sldMk cId="4290358225" sldId="263"/>
        </pc:sldMkLst>
        <pc:spChg chg="mod">
          <ac:chgData name="Abdoo, Hannah (NYSERDA)" userId="S::hannah.abdoo@nyserda.ny.gov::ca2bee51-764f-4ad7-bb56-adeb66ef41cd" providerId="AD" clId="Web-{17945420-CCDB-47B5-887F-E2AA2C13EA75}" dt="2024-06-10T15:26:31.820" v="301" actId="14100"/>
          <ac:spMkLst>
            <pc:docMk/>
            <pc:sldMk cId="4290358225" sldId="263"/>
            <ac:spMk id="2" creationId="{31D52A68-5234-AC30-84C1-17C19F6368C5}"/>
          </ac:spMkLst>
        </pc:spChg>
        <pc:spChg chg="mod">
          <ac:chgData name="Abdoo, Hannah (NYSERDA)" userId="S::hannah.abdoo@nyserda.ny.gov::ca2bee51-764f-4ad7-bb56-adeb66ef41cd" providerId="AD" clId="Web-{17945420-CCDB-47B5-887F-E2AA2C13EA75}" dt="2024-06-10T15:27:09.258" v="314" actId="20577"/>
          <ac:spMkLst>
            <pc:docMk/>
            <pc:sldMk cId="4290358225" sldId="263"/>
            <ac:spMk id="3" creationId="{CD904773-2262-AAAD-9C5C-D0EBBF1978E2}"/>
          </ac:spMkLst>
        </pc:spChg>
      </pc:sldChg>
      <pc:sldChg chg="modSp">
        <pc:chgData name="Abdoo, Hannah (NYSERDA)" userId="S::hannah.abdoo@nyserda.ny.gov::ca2bee51-764f-4ad7-bb56-adeb66ef41cd" providerId="AD" clId="Web-{17945420-CCDB-47B5-887F-E2AA2C13EA75}" dt="2024-06-10T15:25:30.118" v="287" actId="14100"/>
        <pc:sldMkLst>
          <pc:docMk/>
          <pc:sldMk cId="2349058829" sldId="278"/>
        </pc:sldMkLst>
        <pc:spChg chg="mod">
          <ac:chgData name="Abdoo, Hannah (NYSERDA)" userId="S::hannah.abdoo@nyserda.ny.gov::ca2bee51-764f-4ad7-bb56-adeb66ef41cd" providerId="AD" clId="Web-{17945420-CCDB-47B5-887F-E2AA2C13EA75}" dt="2024-06-10T15:25:18.961" v="286" actId="20577"/>
          <ac:spMkLst>
            <pc:docMk/>
            <pc:sldMk cId="2349058829" sldId="278"/>
            <ac:spMk id="2" creationId="{31D52A68-5234-AC30-84C1-17C19F6368C5}"/>
          </ac:spMkLst>
        </pc:spChg>
        <pc:spChg chg="mod">
          <ac:chgData name="Abdoo, Hannah (NYSERDA)" userId="S::hannah.abdoo@nyserda.ny.gov::ca2bee51-764f-4ad7-bb56-adeb66ef41cd" providerId="AD" clId="Web-{17945420-CCDB-47B5-887F-E2AA2C13EA75}" dt="2024-06-10T15:25:30.118" v="287" actId="14100"/>
          <ac:spMkLst>
            <pc:docMk/>
            <pc:sldMk cId="2349058829" sldId="278"/>
            <ac:spMk id="3" creationId="{CD904773-2262-AAAD-9C5C-D0EBBF1978E2}"/>
          </ac:spMkLst>
        </pc:spChg>
      </pc:sldChg>
    </pc:docChg>
  </pc:docChgLst>
  <pc:docChgLst>
    <pc:chgData name="Brown, Sarah (NYSERDA)" userId="S::sarah.brown@nyserda.ny.gov::d965255f-b7ad-4aa1-ac68-a6f4a9577d1f" providerId="AD" clId="Web-{E31BD290-8767-5981-8BE2-279779029C56}"/>
    <pc:docChg chg="delSld modSld sldOrd">
      <pc:chgData name="Brown, Sarah (NYSERDA)" userId="S::sarah.brown@nyserda.ny.gov::d965255f-b7ad-4aa1-ac68-a6f4a9577d1f" providerId="AD" clId="Web-{E31BD290-8767-5981-8BE2-279779029C56}" dt="2024-05-30T19:44:24.661" v="11" actId="20577"/>
      <pc:docMkLst>
        <pc:docMk/>
      </pc:docMkLst>
      <pc:sldChg chg="del">
        <pc:chgData name="Brown, Sarah (NYSERDA)" userId="S::sarah.brown@nyserda.ny.gov::d965255f-b7ad-4aa1-ac68-a6f4a9577d1f" providerId="AD" clId="Web-{E31BD290-8767-5981-8BE2-279779029C56}" dt="2024-05-30T19:43:08.303" v="1"/>
        <pc:sldMkLst>
          <pc:docMk/>
          <pc:sldMk cId="109857222" sldId="256"/>
        </pc:sldMkLst>
      </pc:sldChg>
      <pc:sldChg chg="modSp">
        <pc:chgData name="Brown, Sarah (NYSERDA)" userId="S::sarah.brown@nyserda.ny.gov::d965255f-b7ad-4aa1-ac68-a6f4a9577d1f" providerId="AD" clId="Web-{E31BD290-8767-5981-8BE2-279779029C56}" dt="2024-05-30T19:44:24.661" v="11" actId="20577"/>
        <pc:sldMkLst>
          <pc:docMk/>
          <pc:sldMk cId="1414573905" sldId="257"/>
        </pc:sldMkLst>
        <pc:spChg chg="mod">
          <ac:chgData name="Brown, Sarah (NYSERDA)" userId="S::sarah.brown@nyserda.ny.gov::d965255f-b7ad-4aa1-ac68-a6f4a9577d1f" providerId="AD" clId="Web-{E31BD290-8767-5981-8BE2-279779029C56}" dt="2024-05-30T19:44:24.661" v="11" actId="20577"/>
          <ac:spMkLst>
            <pc:docMk/>
            <pc:sldMk cId="1414573905" sldId="257"/>
            <ac:spMk id="8" creationId="{98CBEB81-374D-19B8-806F-CE9AB06A8DA3}"/>
          </ac:spMkLst>
        </pc:spChg>
      </pc:sldChg>
      <pc:sldChg chg="ord">
        <pc:chgData name="Brown, Sarah (NYSERDA)" userId="S::sarah.brown@nyserda.ny.gov::d965255f-b7ad-4aa1-ac68-a6f4a9577d1f" providerId="AD" clId="Web-{E31BD290-8767-5981-8BE2-279779029C56}" dt="2024-05-30T19:43:05.303" v="0"/>
        <pc:sldMkLst>
          <pc:docMk/>
          <pc:sldMk cId="506738035" sldId="258"/>
        </pc:sldMkLst>
      </pc:sldChg>
    </pc:docChg>
  </pc:docChgLst>
  <pc:docChgLst>
    <pc:chgData name="Brown, Sarah (NYSERDA)" userId="S::sarah.brown@nyserda.ny.gov::d965255f-b7ad-4aa1-ac68-a6f4a9577d1f" providerId="AD" clId="Web-{BE0920A3-A999-2425-4E20-0D07CF64F381}"/>
    <pc:docChg chg="modSld">
      <pc:chgData name="Brown, Sarah (NYSERDA)" userId="S::sarah.brown@nyserda.ny.gov::d965255f-b7ad-4aa1-ac68-a6f4a9577d1f" providerId="AD" clId="Web-{BE0920A3-A999-2425-4E20-0D07CF64F381}" dt="2024-06-03T15:21:43.094" v="582" actId="20577"/>
      <pc:docMkLst>
        <pc:docMk/>
      </pc:docMkLst>
      <pc:sldChg chg="addSp modSp">
        <pc:chgData name="Brown, Sarah (NYSERDA)" userId="S::sarah.brown@nyserda.ny.gov::d965255f-b7ad-4aa1-ac68-a6f4a9577d1f" providerId="AD" clId="Web-{BE0920A3-A999-2425-4E20-0D07CF64F381}" dt="2024-06-03T15:13:19.595" v="575" actId="20577"/>
        <pc:sldMkLst>
          <pc:docMk/>
          <pc:sldMk cId="3615950371" sldId="261"/>
        </pc:sldMkLst>
        <pc:spChg chg="mod">
          <ac:chgData name="Brown, Sarah (NYSERDA)" userId="S::sarah.brown@nyserda.ny.gov::d965255f-b7ad-4aa1-ac68-a6f4a9577d1f" providerId="AD" clId="Web-{BE0920A3-A999-2425-4E20-0D07CF64F381}" dt="2024-06-03T14:51:26.986" v="380" actId="1076"/>
          <ac:spMkLst>
            <pc:docMk/>
            <pc:sldMk cId="3615950371" sldId="261"/>
            <ac:spMk id="2" creationId="{31D52A68-5234-AC30-84C1-17C19F6368C5}"/>
          </ac:spMkLst>
        </pc:spChg>
        <pc:spChg chg="mod">
          <ac:chgData name="Brown, Sarah (NYSERDA)" userId="S::sarah.brown@nyserda.ny.gov::d965255f-b7ad-4aa1-ac68-a6f4a9577d1f" providerId="AD" clId="Web-{BE0920A3-A999-2425-4E20-0D07CF64F381}" dt="2024-06-03T14:19:29.298" v="39" actId="14100"/>
          <ac:spMkLst>
            <pc:docMk/>
            <pc:sldMk cId="3615950371" sldId="261"/>
            <ac:spMk id="3" creationId="{CD904773-2262-AAAD-9C5C-D0EBBF1978E2}"/>
          </ac:spMkLst>
        </pc:spChg>
        <pc:spChg chg="add mod">
          <ac:chgData name="Brown, Sarah (NYSERDA)" userId="S::sarah.brown@nyserda.ny.gov::d965255f-b7ad-4aa1-ac68-a6f4a9577d1f" providerId="AD" clId="Web-{BE0920A3-A999-2425-4E20-0D07CF64F381}" dt="2024-06-03T15:13:19.595" v="575" actId="20577"/>
          <ac:spMkLst>
            <pc:docMk/>
            <pc:sldMk cId="3615950371" sldId="261"/>
            <ac:spMk id="6" creationId="{8F7F1916-2AF2-2BDB-12AD-ABD8F4594360}"/>
          </ac:spMkLst>
        </pc:spChg>
      </pc:sldChg>
      <pc:sldChg chg="modSp">
        <pc:chgData name="Brown, Sarah (NYSERDA)" userId="S::sarah.brown@nyserda.ny.gov::d965255f-b7ad-4aa1-ac68-a6f4a9577d1f" providerId="AD" clId="Web-{BE0920A3-A999-2425-4E20-0D07CF64F381}" dt="2024-06-03T15:21:43.094" v="582" actId="20577"/>
        <pc:sldMkLst>
          <pc:docMk/>
          <pc:sldMk cId="4290358225" sldId="263"/>
        </pc:sldMkLst>
        <pc:spChg chg="mod">
          <ac:chgData name="Brown, Sarah (NYSERDA)" userId="S::sarah.brown@nyserda.ny.gov::d965255f-b7ad-4aa1-ac68-a6f4a9577d1f" providerId="AD" clId="Web-{BE0920A3-A999-2425-4E20-0D07CF64F381}" dt="2024-06-03T15:21:43.094" v="582" actId="20577"/>
          <ac:spMkLst>
            <pc:docMk/>
            <pc:sldMk cId="4290358225" sldId="263"/>
            <ac:spMk id="2" creationId="{31D52A68-5234-AC30-84C1-17C19F6368C5}"/>
          </ac:spMkLst>
        </pc:spChg>
        <pc:spChg chg="mod">
          <ac:chgData name="Brown, Sarah (NYSERDA)" userId="S::sarah.brown@nyserda.ny.gov::d965255f-b7ad-4aa1-ac68-a6f4a9577d1f" providerId="AD" clId="Web-{BE0920A3-A999-2425-4E20-0D07CF64F381}" dt="2024-06-03T15:21:33.829" v="581" actId="1076"/>
          <ac:spMkLst>
            <pc:docMk/>
            <pc:sldMk cId="4290358225" sldId="263"/>
            <ac:spMk id="3" creationId="{CD904773-2262-AAAD-9C5C-D0EBBF1978E2}"/>
          </ac:spMkLst>
        </pc:spChg>
        <pc:picChg chg="mod">
          <ac:chgData name="Brown, Sarah (NYSERDA)" userId="S::sarah.brown@nyserda.ny.gov::d965255f-b7ad-4aa1-ac68-a6f4a9577d1f" providerId="AD" clId="Web-{BE0920A3-A999-2425-4E20-0D07CF64F381}" dt="2024-06-03T15:21:25.313" v="579" actId="1076"/>
          <ac:picMkLst>
            <pc:docMk/>
            <pc:sldMk cId="4290358225" sldId="263"/>
            <ac:picMk id="5" creationId="{3F3DDB2A-1A3C-8734-1B68-02497D048B9E}"/>
          </ac:picMkLst>
        </pc:picChg>
      </pc:sldChg>
      <pc:sldChg chg="addSp delSp modSp">
        <pc:chgData name="Brown, Sarah (NYSERDA)" userId="S::sarah.brown@nyserda.ny.gov::d965255f-b7ad-4aa1-ac68-a6f4a9577d1f" providerId="AD" clId="Web-{BE0920A3-A999-2425-4E20-0D07CF64F381}" dt="2024-06-03T14:51:19.423" v="379" actId="1076"/>
        <pc:sldMkLst>
          <pc:docMk/>
          <pc:sldMk cId="2349058829" sldId="278"/>
        </pc:sldMkLst>
        <pc:spChg chg="mod">
          <ac:chgData name="Brown, Sarah (NYSERDA)" userId="S::sarah.brown@nyserda.ny.gov::d965255f-b7ad-4aa1-ac68-a6f4a9577d1f" providerId="AD" clId="Web-{BE0920A3-A999-2425-4E20-0D07CF64F381}" dt="2024-06-03T14:51:19.423" v="379" actId="1076"/>
          <ac:spMkLst>
            <pc:docMk/>
            <pc:sldMk cId="2349058829" sldId="278"/>
            <ac:spMk id="2" creationId="{31D52A68-5234-AC30-84C1-17C19F6368C5}"/>
          </ac:spMkLst>
        </pc:spChg>
        <pc:spChg chg="mod">
          <ac:chgData name="Brown, Sarah (NYSERDA)" userId="S::sarah.brown@nyserda.ny.gov::d965255f-b7ad-4aa1-ac68-a6f4a9577d1f" providerId="AD" clId="Web-{BE0920A3-A999-2425-4E20-0D07CF64F381}" dt="2024-06-03T14:51:12.126" v="378" actId="20577"/>
          <ac:spMkLst>
            <pc:docMk/>
            <pc:sldMk cId="2349058829" sldId="278"/>
            <ac:spMk id="3" creationId="{CD904773-2262-AAAD-9C5C-D0EBBF1978E2}"/>
          </ac:spMkLst>
        </pc:spChg>
        <pc:spChg chg="add del mod">
          <ac:chgData name="Brown, Sarah (NYSERDA)" userId="S::sarah.brown@nyserda.ny.gov::d965255f-b7ad-4aa1-ac68-a6f4a9577d1f" providerId="AD" clId="Web-{BE0920A3-A999-2425-4E20-0D07CF64F381}" dt="2024-06-03T14:46:15.314" v="290"/>
          <ac:spMkLst>
            <pc:docMk/>
            <pc:sldMk cId="2349058829" sldId="278"/>
            <ac:spMk id="4" creationId="{2E5F7551-A61D-6C74-F5CB-9A8D81C90383}"/>
          </ac:spMkLst>
        </pc:spChg>
      </pc:sldChg>
    </pc:docChg>
  </pc:docChgLst>
  <pc:docChgLst>
    <pc:chgData name="Abdoo, Hannah (NYSERDA)" userId="S::hannah.abdoo@nyserda.ny.gov::ca2bee51-764f-4ad7-bb56-adeb66ef41cd" providerId="AD" clId="Web-{5FD07C68-72F3-450E-94EF-3D88C27DC45E}"/>
    <pc:docChg chg="modSld">
      <pc:chgData name="Abdoo, Hannah (NYSERDA)" userId="S::hannah.abdoo@nyserda.ny.gov::ca2bee51-764f-4ad7-bb56-adeb66ef41cd" providerId="AD" clId="Web-{5FD07C68-72F3-450E-94EF-3D88C27DC45E}" dt="2024-06-10T13:43:25.422" v="0" actId="14100"/>
      <pc:docMkLst>
        <pc:docMk/>
      </pc:docMkLst>
      <pc:sldChg chg="modSp">
        <pc:chgData name="Abdoo, Hannah (NYSERDA)" userId="S::hannah.abdoo@nyserda.ny.gov::ca2bee51-764f-4ad7-bb56-adeb66ef41cd" providerId="AD" clId="Web-{5FD07C68-72F3-450E-94EF-3D88C27DC45E}" dt="2024-06-10T13:43:25.422" v="0" actId="14100"/>
        <pc:sldMkLst>
          <pc:docMk/>
          <pc:sldMk cId="3615950371" sldId="261"/>
        </pc:sldMkLst>
        <pc:spChg chg="mod">
          <ac:chgData name="Abdoo, Hannah (NYSERDA)" userId="S::hannah.abdoo@nyserda.ny.gov::ca2bee51-764f-4ad7-bb56-adeb66ef41cd" providerId="AD" clId="Web-{5FD07C68-72F3-450E-94EF-3D88C27DC45E}" dt="2024-06-10T13:43:25.422" v="0" actId="14100"/>
          <ac:spMkLst>
            <pc:docMk/>
            <pc:sldMk cId="3615950371" sldId="261"/>
            <ac:spMk id="2" creationId="{31D52A68-5234-AC30-84C1-17C19F6368C5}"/>
          </ac:spMkLst>
        </pc:spChg>
      </pc:sldChg>
    </pc:docChg>
  </pc:docChgLst>
  <pc:docChgLst>
    <pc:chgData name="Brown, Sarah (NYSERDA)" userId="d965255f-b7ad-4aa1-ac68-a6f4a9577d1f" providerId="ADAL" clId="{3F49CAC1-7E73-4D24-808D-6E8688E71A9A}"/>
    <pc:docChg chg="undo custSel addSld delSld modSld">
      <pc:chgData name="Brown, Sarah (NYSERDA)" userId="d965255f-b7ad-4aa1-ac68-a6f4a9577d1f" providerId="ADAL" clId="{3F49CAC1-7E73-4D24-808D-6E8688E71A9A}" dt="2024-05-31T20:39:28.124" v="587"/>
      <pc:docMkLst>
        <pc:docMk/>
      </pc:docMkLst>
      <pc:sldChg chg="delSp modSp add mod setBg delDesignElem">
        <pc:chgData name="Brown, Sarah (NYSERDA)" userId="d965255f-b7ad-4aa1-ac68-a6f4a9577d1f" providerId="ADAL" clId="{3F49CAC1-7E73-4D24-808D-6E8688E71A9A}" dt="2024-05-31T20:16:21.882" v="150" actId="1076"/>
        <pc:sldMkLst>
          <pc:docMk/>
          <pc:sldMk cId="109857222" sldId="256"/>
        </pc:sldMkLst>
        <pc:spChg chg="mod">
          <ac:chgData name="Brown, Sarah (NYSERDA)" userId="d965255f-b7ad-4aa1-ac68-a6f4a9577d1f" providerId="ADAL" clId="{3F49CAC1-7E73-4D24-808D-6E8688E71A9A}" dt="2024-05-31T20:16:21.882" v="150" actId="1076"/>
          <ac:spMkLst>
            <pc:docMk/>
            <pc:sldMk cId="109857222" sldId="256"/>
            <ac:spMk id="2" creationId="{00000000-0000-0000-0000-000000000000}"/>
          </ac:spMkLst>
        </pc:spChg>
        <pc:spChg chg="del">
          <ac:chgData name="Brown, Sarah (NYSERDA)" userId="d965255f-b7ad-4aa1-ac68-a6f4a9577d1f" providerId="ADAL" clId="{3F49CAC1-7E73-4D24-808D-6E8688E71A9A}" dt="2024-05-31T20:15:51.329" v="103"/>
          <ac:spMkLst>
            <pc:docMk/>
            <pc:sldMk cId="109857222" sldId="256"/>
            <ac:spMk id="15" creationId="{C1DD1A8A-57D5-4A81-AD04-532B043C5611}"/>
          </ac:spMkLst>
        </pc:spChg>
        <pc:spChg chg="del">
          <ac:chgData name="Brown, Sarah (NYSERDA)" userId="d965255f-b7ad-4aa1-ac68-a6f4a9577d1f" providerId="ADAL" clId="{3F49CAC1-7E73-4D24-808D-6E8688E71A9A}" dt="2024-05-31T20:15:51.329" v="103"/>
          <ac:spMkLst>
            <pc:docMk/>
            <pc:sldMk cId="109857222" sldId="256"/>
            <ac:spMk id="17" creationId="{007891EC-4501-44ED-A8C8-B11B6DB767AB}"/>
          </ac:spMkLst>
        </pc:spChg>
      </pc:sldChg>
      <pc:sldChg chg="modSp mod">
        <pc:chgData name="Brown, Sarah (NYSERDA)" userId="d965255f-b7ad-4aa1-ac68-a6f4a9577d1f" providerId="ADAL" clId="{3F49CAC1-7E73-4D24-808D-6E8688E71A9A}" dt="2024-05-31T20:14:58.621" v="101" actId="113"/>
        <pc:sldMkLst>
          <pc:docMk/>
          <pc:sldMk cId="1414573905" sldId="257"/>
        </pc:sldMkLst>
        <pc:spChg chg="mod">
          <ac:chgData name="Brown, Sarah (NYSERDA)" userId="d965255f-b7ad-4aa1-ac68-a6f4a9577d1f" providerId="ADAL" clId="{3F49CAC1-7E73-4D24-808D-6E8688E71A9A}" dt="2024-05-31T20:14:58.621" v="101" actId="113"/>
          <ac:spMkLst>
            <pc:docMk/>
            <pc:sldMk cId="1414573905" sldId="257"/>
            <ac:spMk id="8" creationId="{98CBEB81-374D-19B8-806F-CE9AB06A8DA3}"/>
          </ac:spMkLst>
        </pc:spChg>
      </pc:sldChg>
      <pc:sldChg chg="del">
        <pc:chgData name="Brown, Sarah (NYSERDA)" userId="d965255f-b7ad-4aa1-ac68-a6f4a9577d1f" providerId="ADAL" clId="{3F49CAC1-7E73-4D24-808D-6E8688E71A9A}" dt="2024-05-31T20:17:00.066" v="151" actId="47"/>
        <pc:sldMkLst>
          <pc:docMk/>
          <pc:sldMk cId="506738035" sldId="258"/>
        </pc:sldMkLst>
      </pc:sldChg>
      <pc:sldChg chg="del">
        <pc:chgData name="Brown, Sarah (NYSERDA)" userId="d965255f-b7ad-4aa1-ac68-a6f4a9577d1f" providerId="ADAL" clId="{3F49CAC1-7E73-4D24-808D-6E8688E71A9A}" dt="2024-05-31T20:25:48.169" v="315" actId="47"/>
        <pc:sldMkLst>
          <pc:docMk/>
          <pc:sldMk cId="2839378346" sldId="260"/>
        </pc:sldMkLst>
      </pc:sldChg>
      <pc:sldChg chg="modSp mod modCm">
        <pc:chgData name="Brown, Sarah (NYSERDA)" userId="d965255f-b7ad-4aa1-ac68-a6f4a9577d1f" providerId="ADAL" clId="{3F49CAC1-7E73-4D24-808D-6E8688E71A9A}" dt="2024-05-31T20:18:26.305" v="304" actId="113"/>
        <pc:sldMkLst>
          <pc:docMk/>
          <pc:sldMk cId="3615950371" sldId="261"/>
        </pc:sldMkLst>
        <pc:spChg chg="mod">
          <ac:chgData name="Brown, Sarah (NYSERDA)" userId="d965255f-b7ad-4aa1-ac68-a6f4a9577d1f" providerId="ADAL" clId="{3F49CAC1-7E73-4D24-808D-6E8688E71A9A}" dt="2024-05-31T20:17:29.699" v="209" actId="14100"/>
          <ac:spMkLst>
            <pc:docMk/>
            <pc:sldMk cId="3615950371" sldId="261"/>
            <ac:spMk id="2" creationId="{31D52A68-5234-AC30-84C1-17C19F6368C5}"/>
          </ac:spMkLst>
        </pc:spChg>
        <pc:spChg chg="mod">
          <ac:chgData name="Brown, Sarah (NYSERDA)" userId="d965255f-b7ad-4aa1-ac68-a6f4a9577d1f" providerId="ADAL" clId="{3F49CAC1-7E73-4D24-808D-6E8688E71A9A}" dt="2024-05-31T20:18:26.305" v="304" actId="113"/>
          <ac:spMkLst>
            <pc:docMk/>
            <pc:sldMk cId="3615950371" sldId="261"/>
            <ac:spMk id="3" creationId="{CD904773-2262-AAAD-9C5C-D0EBBF1978E2}"/>
          </ac:spMkLst>
        </pc:spChg>
        <pc:extLst>
          <p:ext xmlns:p="http://schemas.openxmlformats.org/presentationml/2006/main" uri="{D6D511B9-2390-475A-947B-AFAB55BFBCF1}">
            <pc226:cmChg xmlns:pc226="http://schemas.microsoft.com/office/powerpoint/2022/06/main/command" chg="mod">
              <pc226:chgData name="Brown, Sarah (NYSERDA)" userId="d965255f-b7ad-4aa1-ac68-a6f4a9577d1f" providerId="ADAL" clId="{3F49CAC1-7E73-4D24-808D-6E8688E71A9A}" dt="2024-05-31T20:18:21.914" v="303" actId="20577"/>
              <pc2:cmMkLst xmlns:pc2="http://schemas.microsoft.com/office/powerpoint/2019/9/main/command">
                <pc:docMk/>
                <pc:sldMk cId="3615950371" sldId="261"/>
                <pc2:cmMk id="{580928CE-132D-434E-85E4-1C29BAF665D6}"/>
              </pc2:cmMkLst>
            </pc226:cmChg>
          </p:ext>
        </pc:extLst>
      </pc:sldChg>
      <pc:sldChg chg="del">
        <pc:chgData name="Brown, Sarah (NYSERDA)" userId="d965255f-b7ad-4aa1-ac68-a6f4a9577d1f" providerId="ADAL" clId="{3F49CAC1-7E73-4D24-808D-6E8688E71A9A}" dt="2024-05-31T20:18:44.288" v="309" actId="47"/>
        <pc:sldMkLst>
          <pc:docMk/>
          <pc:sldMk cId="3578476226" sldId="262"/>
        </pc:sldMkLst>
      </pc:sldChg>
      <pc:sldChg chg="modSp mod">
        <pc:chgData name="Brown, Sarah (NYSERDA)" userId="d965255f-b7ad-4aa1-ac68-a6f4a9577d1f" providerId="ADAL" clId="{3F49CAC1-7E73-4D24-808D-6E8688E71A9A}" dt="2024-05-31T20:28:47.319" v="534" actId="403"/>
        <pc:sldMkLst>
          <pc:docMk/>
          <pc:sldMk cId="4290358225" sldId="263"/>
        </pc:sldMkLst>
        <pc:spChg chg="mod">
          <ac:chgData name="Brown, Sarah (NYSERDA)" userId="d965255f-b7ad-4aa1-ac68-a6f4a9577d1f" providerId="ADAL" clId="{3F49CAC1-7E73-4D24-808D-6E8688E71A9A}" dt="2024-05-31T20:26:10.866" v="319" actId="14100"/>
          <ac:spMkLst>
            <pc:docMk/>
            <pc:sldMk cId="4290358225" sldId="263"/>
            <ac:spMk id="2" creationId="{31D52A68-5234-AC30-84C1-17C19F6368C5}"/>
          </ac:spMkLst>
        </pc:spChg>
        <pc:spChg chg="mod">
          <ac:chgData name="Brown, Sarah (NYSERDA)" userId="d965255f-b7ad-4aa1-ac68-a6f4a9577d1f" providerId="ADAL" clId="{3F49CAC1-7E73-4D24-808D-6E8688E71A9A}" dt="2024-05-31T20:28:47.319" v="534" actId="403"/>
          <ac:spMkLst>
            <pc:docMk/>
            <pc:sldMk cId="4290358225" sldId="263"/>
            <ac:spMk id="3" creationId="{CD904773-2262-AAAD-9C5C-D0EBBF1978E2}"/>
          </ac:spMkLst>
        </pc:spChg>
      </pc:sldChg>
      <pc:sldChg chg="del">
        <pc:chgData name="Brown, Sarah (NYSERDA)" userId="d965255f-b7ad-4aa1-ac68-a6f4a9577d1f" providerId="ADAL" clId="{3F49CAC1-7E73-4D24-808D-6E8688E71A9A}" dt="2024-05-31T20:29:19.058" v="538" actId="47"/>
        <pc:sldMkLst>
          <pc:docMk/>
          <pc:sldMk cId="4098239459" sldId="265"/>
        </pc:sldMkLst>
      </pc:sldChg>
      <pc:sldChg chg="modSp del mod">
        <pc:chgData name="Brown, Sarah (NYSERDA)" userId="d965255f-b7ad-4aa1-ac68-a6f4a9577d1f" providerId="ADAL" clId="{3F49CAC1-7E73-4D24-808D-6E8688E71A9A}" dt="2024-05-31T20:18:42.366" v="307" actId="47"/>
        <pc:sldMkLst>
          <pc:docMk/>
          <pc:sldMk cId="3620361541" sldId="266"/>
        </pc:sldMkLst>
        <pc:spChg chg="mod">
          <ac:chgData name="Brown, Sarah (NYSERDA)" userId="d965255f-b7ad-4aa1-ac68-a6f4a9577d1f" providerId="ADAL" clId="{3F49CAC1-7E73-4D24-808D-6E8688E71A9A}" dt="2024-05-31T20:15:51.521" v="106" actId="27636"/>
          <ac:spMkLst>
            <pc:docMk/>
            <pc:sldMk cId="3620361541" sldId="266"/>
            <ac:spMk id="3" creationId="{CD904773-2262-AAAD-9C5C-D0EBBF1978E2}"/>
          </ac:spMkLst>
        </pc:spChg>
      </pc:sldChg>
      <pc:sldChg chg="del">
        <pc:chgData name="Brown, Sarah (NYSERDA)" userId="d965255f-b7ad-4aa1-ac68-a6f4a9577d1f" providerId="ADAL" clId="{3F49CAC1-7E73-4D24-808D-6E8688E71A9A}" dt="2024-05-31T20:18:45.098" v="310" actId="47"/>
        <pc:sldMkLst>
          <pc:docMk/>
          <pc:sldMk cId="3079720337" sldId="267"/>
        </pc:sldMkLst>
      </pc:sldChg>
      <pc:sldChg chg="modSp del mod">
        <pc:chgData name="Brown, Sarah (NYSERDA)" userId="d965255f-b7ad-4aa1-ac68-a6f4a9577d1f" providerId="ADAL" clId="{3F49CAC1-7E73-4D24-808D-6E8688E71A9A}" dt="2024-05-31T20:18:43.177" v="308" actId="47"/>
        <pc:sldMkLst>
          <pc:docMk/>
          <pc:sldMk cId="2455206580" sldId="268"/>
        </pc:sldMkLst>
        <pc:spChg chg="mod">
          <ac:chgData name="Brown, Sarah (NYSERDA)" userId="d965255f-b7ad-4aa1-ac68-a6f4a9577d1f" providerId="ADAL" clId="{3F49CAC1-7E73-4D24-808D-6E8688E71A9A}" dt="2024-05-31T20:15:51.533" v="107" actId="27636"/>
          <ac:spMkLst>
            <pc:docMk/>
            <pc:sldMk cId="2455206580" sldId="268"/>
            <ac:spMk id="3" creationId="{CD904773-2262-AAAD-9C5C-D0EBBF1978E2}"/>
          </ac:spMkLst>
        </pc:spChg>
      </pc:sldChg>
      <pc:sldChg chg="del">
        <pc:chgData name="Brown, Sarah (NYSERDA)" userId="d965255f-b7ad-4aa1-ac68-a6f4a9577d1f" providerId="ADAL" clId="{3F49CAC1-7E73-4D24-808D-6E8688E71A9A}" dt="2024-05-31T20:29:12.679" v="535" actId="47"/>
        <pc:sldMkLst>
          <pc:docMk/>
          <pc:sldMk cId="2659936635" sldId="270"/>
        </pc:sldMkLst>
      </pc:sldChg>
      <pc:sldChg chg="del">
        <pc:chgData name="Brown, Sarah (NYSERDA)" userId="d965255f-b7ad-4aa1-ac68-a6f4a9577d1f" providerId="ADAL" clId="{3F49CAC1-7E73-4D24-808D-6E8688E71A9A}" dt="2024-05-31T20:29:16.668" v="536" actId="47"/>
        <pc:sldMkLst>
          <pc:docMk/>
          <pc:sldMk cId="2422416528" sldId="271"/>
        </pc:sldMkLst>
      </pc:sldChg>
      <pc:sldChg chg="del">
        <pc:chgData name="Brown, Sarah (NYSERDA)" userId="d965255f-b7ad-4aa1-ac68-a6f4a9577d1f" providerId="ADAL" clId="{3F49CAC1-7E73-4D24-808D-6E8688E71A9A}" dt="2024-05-31T20:29:18.060" v="537" actId="47"/>
        <pc:sldMkLst>
          <pc:docMk/>
          <pc:sldMk cId="2120019575" sldId="272"/>
        </pc:sldMkLst>
      </pc:sldChg>
      <pc:sldChg chg="modSp mod">
        <pc:chgData name="Brown, Sarah (NYSERDA)" userId="d965255f-b7ad-4aa1-ac68-a6f4a9577d1f" providerId="ADAL" clId="{3F49CAC1-7E73-4D24-808D-6E8688E71A9A}" dt="2024-05-31T20:39:07.982" v="585" actId="113"/>
        <pc:sldMkLst>
          <pc:docMk/>
          <pc:sldMk cId="701827884" sldId="275"/>
        </pc:sldMkLst>
        <pc:spChg chg="mod">
          <ac:chgData name="Brown, Sarah (NYSERDA)" userId="d965255f-b7ad-4aa1-ac68-a6f4a9577d1f" providerId="ADAL" clId="{3F49CAC1-7E73-4D24-808D-6E8688E71A9A}" dt="2024-05-31T20:32:34.573" v="578" actId="1076"/>
          <ac:spMkLst>
            <pc:docMk/>
            <pc:sldMk cId="701827884" sldId="275"/>
            <ac:spMk id="3" creationId="{B970D167-F28C-4540-1E4C-B3F057F74FD9}"/>
          </ac:spMkLst>
        </pc:spChg>
        <pc:spChg chg="mod">
          <ac:chgData name="Brown, Sarah (NYSERDA)" userId="d965255f-b7ad-4aa1-ac68-a6f4a9577d1f" providerId="ADAL" clId="{3F49CAC1-7E73-4D24-808D-6E8688E71A9A}" dt="2024-05-31T20:39:07.982" v="585" actId="113"/>
          <ac:spMkLst>
            <pc:docMk/>
            <pc:sldMk cId="701827884" sldId="275"/>
            <ac:spMk id="10" creationId="{1F9E1925-EE11-4CDF-B5FE-66D753AFFC76}"/>
          </ac:spMkLst>
        </pc:spChg>
      </pc:sldChg>
      <pc:sldChg chg="modSp mod">
        <pc:chgData name="Brown, Sarah (NYSERDA)" userId="d965255f-b7ad-4aa1-ac68-a6f4a9577d1f" providerId="ADAL" clId="{3F49CAC1-7E73-4D24-808D-6E8688E71A9A}" dt="2024-05-31T20:39:28.124" v="587"/>
        <pc:sldMkLst>
          <pc:docMk/>
          <pc:sldMk cId="2659712237" sldId="276"/>
        </pc:sldMkLst>
        <pc:spChg chg="mod">
          <ac:chgData name="Brown, Sarah (NYSERDA)" userId="d965255f-b7ad-4aa1-ac68-a6f4a9577d1f" providerId="ADAL" clId="{3F49CAC1-7E73-4D24-808D-6E8688E71A9A}" dt="2024-05-31T20:29:30.575" v="539" actId="20577"/>
          <ac:spMkLst>
            <pc:docMk/>
            <pc:sldMk cId="2659712237" sldId="276"/>
            <ac:spMk id="2" creationId="{ED58BD50-F3DB-DE5B-6BA5-2FA938A51C43}"/>
          </ac:spMkLst>
        </pc:spChg>
        <pc:spChg chg="mod">
          <ac:chgData name="Brown, Sarah (NYSERDA)" userId="d965255f-b7ad-4aa1-ac68-a6f4a9577d1f" providerId="ADAL" clId="{3F49CAC1-7E73-4D24-808D-6E8688E71A9A}" dt="2024-05-31T20:39:24.067" v="586" actId="1076"/>
          <ac:spMkLst>
            <pc:docMk/>
            <pc:sldMk cId="2659712237" sldId="276"/>
            <ac:spMk id="7" creationId="{71EDFF1B-CEDC-02B5-7024-AA1A1025E972}"/>
          </ac:spMkLst>
        </pc:spChg>
        <pc:spChg chg="mod">
          <ac:chgData name="Brown, Sarah (NYSERDA)" userId="d965255f-b7ad-4aa1-ac68-a6f4a9577d1f" providerId="ADAL" clId="{3F49CAC1-7E73-4D24-808D-6E8688E71A9A}" dt="2024-05-31T20:39:28.124" v="587"/>
          <ac:spMkLst>
            <pc:docMk/>
            <pc:sldMk cId="2659712237" sldId="276"/>
            <ac:spMk id="10" creationId="{5C0565B1-9EA2-439D-2FD3-C7E11CA0FD78}"/>
          </ac:spMkLst>
        </pc:spChg>
      </pc:sldChg>
      <pc:sldChg chg="modSp del mod">
        <pc:chgData name="Brown, Sarah (NYSERDA)" userId="d965255f-b7ad-4aa1-ac68-a6f4a9577d1f" providerId="ADAL" clId="{3F49CAC1-7E73-4D24-808D-6E8688E71A9A}" dt="2024-05-31T20:18:40.816" v="306" actId="47"/>
        <pc:sldMkLst>
          <pc:docMk/>
          <pc:sldMk cId="2973660975" sldId="277"/>
        </pc:sldMkLst>
        <pc:spChg chg="mod">
          <ac:chgData name="Brown, Sarah (NYSERDA)" userId="d965255f-b7ad-4aa1-ac68-a6f4a9577d1f" providerId="ADAL" clId="{3F49CAC1-7E73-4D24-808D-6E8688E71A9A}" dt="2024-05-31T20:15:51.482" v="105" actId="27636"/>
          <ac:spMkLst>
            <pc:docMk/>
            <pc:sldMk cId="2973660975" sldId="277"/>
            <ac:spMk id="3" creationId="{CD904773-2262-AAAD-9C5C-D0EBBF1978E2}"/>
          </ac:spMkLst>
        </pc:spChg>
      </pc:sldChg>
      <pc:sldChg chg="addSp delSp modSp add mod">
        <pc:chgData name="Brown, Sarah (NYSERDA)" userId="d965255f-b7ad-4aa1-ac68-a6f4a9577d1f" providerId="ADAL" clId="{3F49CAC1-7E73-4D24-808D-6E8688E71A9A}" dt="2024-05-31T20:19:02.398" v="314" actId="1076"/>
        <pc:sldMkLst>
          <pc:docMk/>
          <pc:sldMk cId="2349058829" sldId="278"/>
        </pc:sldMkLst>
        <pc:picChg chg="del">
          <ac:chgData name="Brown, Sarah (NYSERDA)" userId="d965255f-b7ad-4aa1-ac68-a6f4a9577d1f" providerId="ADAL" clId="{3F49CAC1-7E73-4D24-808D-6E8688E71A9A}" dt="2024-05-31T20:18:52.942" v="311" actId="478"/>
          <ac:picMkLst>
            <pc:docMk/>
            <pc:sldMk cId="2349058829" sldId="278"/>
            <ac:picMk id="4" creationId="{4980C0B8-428F-84B4-8FEA-757E941D284C}"/>
          </ac:picMkLst>
        </pc:picChg>
        <pc:picChg chg="add mod">
          <ac:chgData name="Brown, Sarah (NYSERDA)" userId="d965255f-b7ad-4aa1-ac68-a6f4a9577d1f" providerId="ADAL" clId="{3F49CAC1-7E73-4D24-808D-6E8688E71A9A}" dt="2024-05-31T20:19:02.398" v="314" actId="1076"/>
          <ac:picMkLst>
            <pc:docMk/>
            <pc:sldMk cId="2349058829" sldId="278"/>
            <ac:picMk id="5" creationId="{68B9D22C-97F4-CA1D-43AA-0B316F9A89F5}"/>
          </ac:picMkLst>
        </pc:picChg>
      </pc:sldChg>
    </pc:docChg>
  </pc:docChgLst>
  <pc:docChgLst>
    <pc:chgData name="Riscica, Vincent J (NYSERDA)" userId="f6dac3a9-14b3-48aa-8e0a-85b85251d0e8" providerId="ADAL" clId="{63AD65C6-9033-4287-BF2B-06B5A43EED50}"/>
    <pc:docChg chg="undo redo custSel modSld">
      <pc:chgData name="Riscica, Vincent J (NYSERDA)" userId="f6dac3a9-14b3-48aa-8e0a-85b85251d0e8" providerId="ADAL" clId="{63AD65C6-9033-4287-BF2B-06B5A43EED50}" dt="2024-06-11T00:40:39.957" v="189" actId="20577"/>
      <pc:docMkLst>
        <pc:docMk/>
      </pc:docMkLst>
      <pc:sldChg chg="modSp mod">
        <pc:chgData name="Riscica, Vincent J (NYSERDA)" userId="f6dac3a9-14b3-48aa-8e0a-85b85251d0e8" providerId="ADAL" clId="{63AD65C6-9033-4287-BF2B-06B5A43EED50}" dt="2024-06-11T00:30:48.279" v="24" actId="20577"/>
        <pc:sldMkLst>
          <pc:docMk/>
          <pc:sldMk cId="1414573905" sldId="257"/>
        </pc:sldMkLst>
        <pc:spChg chg="mod">
          <ac:chgData name="Riscica, Vincent J (NYSERDA)" userId="f6dac3a9-14b3-48aa-8e0a-85b85251d0e8" providerId="ADAL" clId="{63AD65C6-9033-4287-BF2B-06B5A43EED50}" dt="2024-06-11T00:30:48.279" v="24" actId="20577"/>
          <ac:spMkLst>
            <pc:docMk/>
            <pc:sldMk cId="1414573905" sldId="257"/>
            <ac:spMk id="8" creationId="{98CBEB81-374D-19B8-806F-CE9AB06A8DA3}"/>
          </ac:spMkLst>
        </pc:spChg>
      </pc:sldChg>
      <pc:sldChg chg="modSp mod modCm">
        <pc:chgData name="Riscica, Vincent J (NYSERDA)" userId="f6dac3a9-14b3-48aa-8e0a-85b85251d0e8" providerId="ADAL" clId="{63AD65C6-9033-4287-BF2B-06B5A43EED50}" dt="2024-06-11T00:34:01.143" v="41" actId="20577"/>
        <pc:sldMkLst>
          <pc:docMk/>
          <pc:sldMk cId="3615950371" sldId="261"/>
        </pc:sldMkLst>
        <pc:spChg chg="mod">
          <ac:chgData name="Riscica, Vincent J (NYSERDA)" userId="f6dac3a9-14b3-48aa-8e0a-85b85251d0e8" providerId="ADAL" clId="{63AD65C6-9033-4287-BF2B-06B5A43EED50}" dt="2024-06-11T00:34:01.143" v="41" actId="20577"/>
          <ac:spMkLst>
            <pc:docMk/>
            <pc:sldMk cId="3615950371" sldId="261"/>
            <ac:spMk id="6" creationId="{8F7F1916-2AF2-2BDB-12AD-ABD8F4594360}"/>
          </ac:spMkLst>
        </pc:spChg>
        <pc:extLst>
          <p:ext xmlns:p="http://schemas.openxmlformats.org/presentationml/2006/main" uri="{D6D511B9-2390-475A-947B-AFAB55BFBCF1}">
            <pc226:cmChg xmlns:pc226="http://schemas.microsoft.com/office/powerpoint/2022/06/main/command" chg="mod">
              <pc226:chgData name="Riscica, Vincent J (NYSERDA)" userId="f6dac3a9-14b3-48aa-8e0a-85b85251d0e8" providerId="ADAL" clId="{63AD65C6-9033-4287-BF2B-06B5A43EED50}" dt="2024-06-11T00:34:01.143" v="41" actId="20577"/>
              <pc2:cmMkLst xmlns:pc2="http://schemas.microsoft.com/office/powerpoint/2019/9/main/command">
                <pc:docMk/>
                <pc:sldMk cId="3615950371" sldId="261"/>
                <pc2:cmMk id="{A9214665-A397-4793-892C-143DCABD45EB}"/>
              </pc2:cmMkLst>
              <pc226:cmRplyChg chg="add">
                <pc226:chgData name="Riscica, Vincent J (NYSERDA)" userId="f6dac3a9-14b3-48aa-8e0a-85b85251d0e8" providerId="ADAL" clId="{63AD65C6-9033-4287-BF2B-06B5A43EED50}" dt="2024-06-11T00:33:51.999" v="36"/>
                <pc2:cmRplyMkLst xmlns:pc2="http://schemas.microsoft.com/office/powerpoint/2019/9/main/command">
                  <pc:docMk/>
                  <pc:sldMk cId="3615950371" sldId="261"/>
                  <pc2:cmMk id="{A9214665-A397-4793-892C-143DCABD45EB}"/>
                  <pc2:cmRplyMk id="{CD97818F-0AE0-4207-AEDA-F5B3C1F377A2}"/>
                </pc2:cmRplyMkLst>
              </pc226:cmRplyChg>
            </pc226:cmChg>
          </p:ext>
        </pc:extLst>
      </pc:sldChg>
      <pc:sldChg chg="modSp mod">
        <pc:chgData name="Riscica, Vincent J (NYSERDA)" userId="f6dac3a9-14b3-48aa-8e0a-85b85251d0e8" providerId="ADAL" clId="{63AD65C6-9033-4287-BF2B-06B5A43EED50}" dt="2024-06-11T00:40:39.957" v="189" actId="20577"/>
        <pc:sldMkLst>
          <pc:docMk/>
          <pc:sldMk cId="4290358225" sldId="263"/>
        </pc:sldMkLst>
        <pc:spChg chg="mod">
          <ac:chgData name="Riscica, Vincent J (NYSERDA)" userId="f6dac3a9-14b3-48aa-8e0a-85b85251d0e8" providerId="ADAL" clId="{63AD65C6-9033-4287-BF2B-06B5A43EED50}" dt="2024-06-11T00:40:39.957" v="189" actId="20577"/>
          <ac:spMkLst>
            <pc:docMk/>
            <pc:sldMk cId="4290358225" sldId="263"/>
            <ac:spMk id="3" creationId="{CD904773-2262-AAAD-9C5C-D0EBBF1978E2}"/>
          </ac:spMkLst>
        </pc:spChg>
      </pc:sldChg>
      <pc:sldChg chg="modSp mod">
        <pc:chgData name="Riscica, Vincent J (NYSERDA)" userId="f6dac3a9-14b3-48aa-8e0a-85b85251d0e8" providerId="ADAL" clId="{63AD65C6-9033-4287-BF2B-06B5A43EED50}" dt="2024-06-11T00:39:07.370" v="188" actId="20577"/>
        <pc:sldMkLst>
          <pc:docMk/>
          <pc:sldMk cId="2349058829" sldId="278"/>
        </pc:sldMkLst>
        <pc:spChg chg="mod">
          <ac:chgData name="Riscica, Vincent J (NYSERDA)" userId="f6dac3a9-14b3-48aa-8e0a-85b85251d0e8" providerId="ADAL" clId="{63AD65C6-9033-4287-BF2B-06B5A43EED50}" dt="2024-06-11T00:39:07.370" v="188" actId="20577"/>
          <ac:spMkLst>
            <pc:docMk/>
            <pc:sldMk cId="2349058829" sldId="278"/>
            <ac:spMk id="3" creationId="{CD904773-2262-AAAD-9C5C-D0EBBF1978E2}"/>
          </ac:spMkLst>
        </pc:spChg>
      </pc:sldChg>
      <pc:sldChg chg="modSp mod">
        <pc:chgData name="Riscica, Vincent J (NYSERDA)" userId="f6dac3a9-14b3-48aa-8e0a-85b85251d0e8" providerId="ADAL" clId="{63AD65C6-9033-4287-BF2B-06B5A43EED50}" dt="2024-06-11T00:36:36.833" v="154" actId="20577"/>
        <pc:sldMkLst>
          <pc:docMk/>
          <pc:sldMk cId="273363952" sldId="281"/>
        </pc:sldMkLst>
        <pc:spChg chg="mod">
          <ac:chgData name="Riscica, Vincent J (NYSERDA)" userId="f6dac3a9-14b3-48aa-8e0a-85b85251d0e8" providerId="ADAL" clId="{63AD65C6-9033-4287-BF2B-06B5A43EED50}" dt="2024-06-11T00:36:36.833" v="154" actId="20577"/>
          <ac:spMkLst>
            <pc:docMk/>
            <pc:sldMk cId="273363952" sldId="281"/>
            <ac:spMk id="6" creationId="{8F7F1916-2AF2-2BDB-12AD-ABD8F4594360}"/>
          </ac:spMkLst>
        </pc:spChg>
      </pc:sldChg>
    </pc:docChg>
  </pc:docChgLst>
  <pc:docChgLst>
    <pc:chgData name="Abdoo, Hannah (NYSERDA)" userId="S::hannah.abdoo@nyserda.ny.gov::ca2bee51-764f-4ad7-bb56-adeb66ef41cd" providerId="AD" clId="Web-{A71D0717-7A00-2D26-9C97-C3308BA2A885}"/>
    <pc:docChg chg="modSld">
      <pc:chgData name="Abdoo, Hannah (NYSERDA)" userId="S::hannah.abdoo@nyserda.ny.gov::ca2bee51-764f-4ad7-bb56-adeb66ef41cd" providerId="AD" clId="Web-{A71D0717-7A00-2D26-9C97-C3308BA2A885}" dt="2024-06-11T14:19:11.814" v="65" actId="20577"/>
      <pc:docMkLst>
        <pc:docMk/>
      </pc:docMkLst>
      <pc:sldChg chg="modSp">
        <pc:chgData name="Abdoo, Hannah (NYSERDA)" userId="S::hannah.abdoo@nyserda.ny.gov::ca2bee51-764f-4ad7-bb56-adeb66ef41cd" providerId="AD" clId="Web-{A71D0717-7A00-2D26-9C97-C3308BA2A885}" dt="2024-06-11T14:08:59.907" v="5" actId="20577"/>
        <pc:sldMkLst>
          <pc:docMk/>
          <pc:sldMk cId="1414573905" sldId="257"/>
        </pc:sldMkLst>
        <pc:spChg chg="mod">
          <ac:chgData name="Abdoo, Hannah (NYSERDA)" userId="S::hannah.abdoo@nyserda.ny.gov::ca2bee51-764f-4ad7-bb56-adeb66ef41cd" providerId="AD" clId="Web-{A71D0717-7A00-2D26-9C97-C3308BA2A885}" dt="2024-06-11T14:08:59.907" v="5" actId="20577"/>
          <ac:spMkLst>
            <pc:docMk/>
            <pc:sldMk cId="1414573905" sldId="257"/>
            <ac:spMk id="8" creationId="{98CBEB81-374D-19B8-806F-CE9AB06A8DA3}"/>
          </ac:spMkLst>
        </pc:spChg>
      </pc:sldChg>
      <pc:sldChg chg="modSp">
        <pc:chgData name="Abdoo, Hannah (NYSERDA)" userId="S::hannah.abdoo@nyserda.ny.gov::ca2bee51-764f-4ad7-bb56-adeb66ef41cd" providerId="AD" clId="Web-{A71D0717-7A00-2D26-9C97-C3308BA2A885}" dt="2024-06-11T14:16:32.845" v="64" actId="20577"/>
        <pc:sldMkLst>
          <pc:docMk/>
          <pc:sldMk cId="273363952" sldId="281"/>
        </pc:sldMkLst>
        <pc:spChg chg="mod">
          <ac:chgData name="Abdoo, Hannah (NYSERDA)" userId="S::hannah.abdoo@nyserda.ny.gov::ca2bee51-764f-4ad7-bb56-adeb66ef41cd" providerId="AD" clId="Web-{A71D0717-7A00-2D26-9C97-C3308BA2A885}" dt="2024-06-11T14:16:32.845" v="64" actId="20577"/>
          <ac:spMkLst>
            <pc:docMk/>
            <pc:sldMk cId="273363952" sldId="281"/>
            <ac:spMk id="6" creationId="{8F7F1916-2AF2-2BDB-12AD-ABD8F4594360}"/>
          </ac:spMkLst>
        </pc:spChg>
      </pc:sldChg>
      <pc:sldChg chg="modSp">
        <pc:chgData name="Abdoo, Hannah (NYSERDA)" userId="S::hannah.abdoo@nyserda.ny.gov::ca2bee51-764f-4ad7-bb56-adeb66ef41cd" providerId="AD" clId="Web-{A71D0717-7A00-2D26-9C97-C3308BA2A885}" dt="2024-06-11T14:19:11.814" v="65" actId="20577"/>
        <pc:sldMkLst>
          <pc:docMk/>
          <pc:sldMk cId="2798059206" sldId="282"/>
        </pc:sldMkLst>
        <pc:spChg chg="mod">
          <ac:chgData name="Abdoo, Hannah (NYSERDA)" userId="S::hannah.abdoo@nyserda.ny.gov::ca2bee51-764f-4ad7-bb56-adeb66ef41cd" providerId="AD" clId="Web-{A71D0717-7A00-2D26-9C97-C3308BA2A885}" dt="2024-06-11T14:19:11.814" v="65" actId="20577"/>
          <ac:spMkLst>
            <pc:docMk/>
            <pc:sldMk cId="2798059206" sldId="282"/>
            <ac:spMk id="6" creationId="{8F7F1916-2AF2-2BDB-12AD-ABD8F4594360}"/>
          </ac:spMkLst>
        </pc:spChg>
      </pc:sldChg>
    </pc:docChg>
  </pc:docChgLst>
  <pc:docChgLst>
    <pc:chgData name="Abdoo, Hannah (NYSERDA)" userId="S::hannah.abdoo@nyserda.ny.gov::ca2bee51-764f-4ad7-bb56-adeb66ef41cd" providerId="AD" clId="Web-{0608139B-E8F4-4D44-AE59-A9E962C3FBCA}"/>
    <pc:docChg chg="mod addSld delSld modSld sldOrd">
      <pc:chgData name="Abdoo, Hannah (NYSERDA)" userId="S::hannah.abdoo@nyserda.ny.gov::ca2bee51-764f-4ad7-bb56-adeb66ef41cd" providerId="AD" clId="Web-{0608139B-E8F4-4D44-AE59-A9E962C3FBCA}" dt="2024-06-10T14:43:38.341" v="1119" actId="20577"/>
      <pc:docMkLst>
        <pc:docMk/>
      </pc:docMkLst>
      <pc:sldChg chg="modSp">
        <pc:chgData name="Abdoo, Hannah (NYSERDA)" userId="S::hannah.abdoo@nyserda.ny.gov::ca2bee51-764f-4ad7-bb56-adeb66ef41cd" providerId="AD" clId="Web-{0608139B-E8F4-4D44-AE59-A9E962C3FBCA}" dt="2024-06-10T13:51:35.126" v="54" actId="20577"/>
        <pc:sldMkLst>
          <pc:docMk/>
          <pc:sldMk cId="109857222" sldId="256"/>
        </pc:sldMkLst>
        <pc:spChg chg="mod">
          <ac:chgData name="Abdoo, Hannah (NYSERDA)" userId="S::hannah.abdoo@nyserda.ny.gov::ca2bee51-764f-4ad7-bb56-adeb66ef41cd" providerId="AD" clId="Web-{0608139B-E8F4-4D44-AE59-A9E962C3FBCA}" dt="2024-06-10T13:51:35.126" v="54" actId="20577"/>
          <ac:spMkLst>
            <pc:docMk/>
            <pc:sldMk cId="109857222" sldId="256"/>
            <ac:spMk id="2" creationId="{00000000-0000-0000-0000-000000000000}"/>
          </ac:spMkLst>
        </pc:spChg>
      </pc:sldChg>
      <pc:sldChg chg="addSp delSp modSp addCm delCm modCm">
        <pc:chgData name="Abdoo, Hannah (NYSERDA)" userId="S::hannah.abdoo@nyserda.ny.gov::ca2bee51-764f-4ad7-bb56-adeb66ef41cd" providerId="AD" clId="Web-{0608139B-E8F4-4D44-AE59-A9E962C3FBCA}" dt="2024-06-10T13:59:02.190" v="226"/>
        <pc:sldMkLst>
          <pc:docMk/>
          <pc:sldMk cId="3615950371" sldId="261"/>
        </pc:sldMkLst>
        <pc:spChg chg="mod">
          <ac:chgData name="Abdoo, Hannah (NYSERDA)" userId="S::hannah.abdoo@nyserda.ny.gov::ca2bee51-764f-4ad7-bb56-adeb66ef41cd" providerId="AD" clId="Web-{0608139B-E8F4-4D44-AE59-A9E962C3FBCA}" dt="2024-06-10T13:57:08.565" v="207" actId="14100"/>
          <ac:spMkLst>
            <pc:docMk/>
            <pc:sldMk cId="3615950371" sldId="261"/>
            <ac:spMk id="2" creationId="{31D52A68-5234-AC30-84C1-17C19F6368C5}"/>
          </ac:spMkLst>
        </pc:spChg>
        <pc:spChg chg="mod">
          <ac:chgData name="Abdoo, Hannah (NYSERDA)" userId="S::hannah.abdoo@nyserda.ny.gov::ca2bee51-764f-4ad7-bb56-adeb66ef41cd" providerId="AD" clId="Web-{0608139B-E8F4-4D44-AE59-A9E962C3FBCA}" dt="2024-06-10T13:58:50.909" v="225" actId="14100"/>
          <ac:spMkLst>
            <pc:docMk/>
            <pc:sldMk cId="3615950371" sldId="261"/>
            <ac:spMk id="6" creationId="{8F7F1916-2AF2-2BDB-12AD-ABD8F4594360}"/>
          </ac:spMkLst>
        </pc:spChg>
        <pc:picChg chg="del">
          <ac:chgData name="Abdoo, Hannah (NYSERDA)" userId="S::hannah.abdoo@nyserda.ny.gov::ca2bee51-764f-4ad7-bb56-adeb66ef41cd" providerId="AD" clId="Web-{0608139B-E8F4-4D44-AE59-A9E962C3FBCA}" dt="2024-06-10T13:56:12.658" v="196"/>
          <ac:picMkLst>
            <pc:docMk/>
            <pc:sldMk cId="3615950371" sldId="261"/>
            <ac:picMk id="4" creationId="{4980C0B8-428F-84B4-8FEA-757E941D284C}"/>
          </ac:picMkLst>
        </pc:picChg>
        <pc:picChg chg="add mod">
          <ac:chgData name="Abdoo, Hannah (NYSERDA)" userId="S::hannah.abdoo@nyserda.ny.gov::ca2bee51-764f-4ad7-bb56-adeb66ef41cd" providerId="AD" clId="Web-{0608139B-E8F4-4D44-AE59-A9E962C3FBCA}" dt="2024-06-10T13:57:00.737" v="205" actId="1076"/>
          <ac:picMkLst>
            <pc:docMk/>
            <pc:sldMk cId="3615950371" sldId="261"/>
            <ac:picMk id="5" creationId="{57539A86-8FA5-602A-9D8D-574D919BC939}"/>
          </ac:picMkLst>
        </pc:picChg>
        <pc:extLst>
          <p:ext xmlns:p="http://schemas.openxmlformats.org/presentationml/2006/main" uri="{D6D511B9-2390-475A-947B-AFAB55BFBCF1}">
            <pc226:cmChg xmlns:pc226="http://schemas.microsoft.com/office/powerpoint/2022/06/main/command" chg="add mod">
              <pc226:chgData name="Abdoo, Hannah (NYSERDA)" userId="S::hannah.abdoo@nyserda.ny.gov::ca2bee51-764f-4ad7-bb56-adeb66ef41cd" providerId="AD" clId="Web-{0608139B-E8F4-4D44-AE59-A9E962C3FBCA}" dt="2024-06-10T13:58:41.799" v="223" actId="20577"/>
              <pc2:cmMkLst xmlns:pc2="http://schemas.microsoft.com/office/powerpoint/2019/9/main/command">
                <pc:docMk/>
                <pc:sldMk cId="3615950371" sldId="261"/>
                <pc2:cmMk id="{A9214665-A397-4793-892C-143DCABD45EB}"/>
              </pc2:cmMkLst>
            </pc226:cmChg>
            <pc226:cmChg xmlns:pc226="http://schemas.microsoft.com/office/powerpoint/2022/06/main/command" chg="del">
              <pc226:chgData name="Abdoo, Hannah (NYSERDA)" userId="S::hannah.abdoo@nyserda.ny.gov::ca2bee51-764f-4ad7-bb56-adeb66ef41cd" providerId="AD" clId="Web-{0608139B-E8F4-4D44-AE59-A9E962C3FBCA}" dt="2024-06-10T13:59:02.190" v="226"/>
              <pc2:cmMkLst xmlns:pc2="http://schemas.microsoft.com/office/powerpoint/2019/9/main/command">
                <pc:docMk/>
                <pc:sldMk cId="3615950371" sldId="261"/>
                <pc2:cmMk id="{580928CE-132D-434E-85E4-1C29BAF665D6}"/>
              </pc2:cmMkLst>
            </pc226:cmChg>
          </p:ext>
        </pc:extLst>
      </pc:sldChg>
      <pc:sldChg chg="modSp new">
        <pc:chgData name="Abdoo, Hannah (NYSERDA)" userId="S::hannah.abdoo@nyserda.ny.gov::ca2bee51-764f-4ad7-bb56-adeb66ef41cd" providerId="AD" clId="Web-{0608139B-E8F4-4D44-AE59-A9E962C3FBCA}" dt="2024-06-10T13:50:41.064" v="30" actId="20577"/>
        <pc:sldMkLst>
          <pc:docMk/>
          <pc:sldMk cId="1670828943" sldId="279"/>
        </pc:sldMkLst>
        <pc:spChg chg="mod">
          <ac:chgData name="Abdoo, Hannah (NYSERDA)" userId="S::hannah.abdoo@nyserda.ny.gov::ca2bee51-764f-4ad7-bb56-adeb66ef41cd" providerId="AD" clId="Web-{0608139B-E8F4-4D44-AE59-A9E962C3FBCA}" dt="2024-06-10T13:50:41.064" v="30" actId="20577"/>
          <ac:spMkLst>
            <pc:docMk/>
            <pc:sldMk cId="1670828943" sldId="279"/>
            <ac:spMk id="2" creationId="{D312A432-547C-EF33-7817-3440456532C3}"/>
          </ac:spMkLst>
        </pc:spChg>
      </pc:sldChg>
      <pc:sldChg chg="add ord replId">
        <pc:chgData name="Abdoo, Hannah (NYSERDA)" userId="S::hannah.abdoo@nyserda.ny.gov::ca2bee51-764f-4ad7-bb56-adeb66ef41cd" providerId="AD" clId="Web-{0608139B-E8F4-4D44-AE59-A9E962C3FBCA}" dt="2024-06-10T13:50:59.611" v="32"/>
        <pc:sldMkLst>
          <pc:docMk/>
          <pc:sldMk cId="81777139" sldId="280"/>
        </pc:sldMkLst>
      </pc:sldChg>
      <pc:sldChg chg="delSp modSp add replId">
        <pc:chgData name="Abdoo, Hannah (NYSERDA)" userId="S::hannah.abdoo@nyserda.ny.gov::ca2bee51-764f-4ad7-bb56-adeb66ef41cd" providerId="AD" clId="Web-{0608139B-E8F4-4D44-AE59-A9E962C3FBCA}" dt="2024-06-10T14:21:07.586" v="619" actId="20577"/>
        <pc:sldMkLst>
          <pc:docMk/>
          <pc:sldMk cId="273363952" sldId="281"/>
        </pc:sldMkLst>
        <pc:spChg chg="mod">
          <ac:chgData name="Abdoo, Hannah (NYSERDA)" userId="S::hannah.abdoo@nyserda.ny.gov::ca2bee51-764f-4ad7-bb56-adeb66ef41cd" providerId="AD" clId="Web-{0608139B-E8F4-4D44-AE59-A9E962C3FBCA}" dt="2024-06-10T14:02:06.972" v="264" actId="14100"/>
          <ac:spMkLst>
            <pc:docMk/>
            <pc:sldMk cId="273363952" sldId="281"/>
            <ac:spMk id="2" creationId="{31D52A68-5234-AC30-84C1-17C19F6368C5}"/>
          </ac:spMkLst>
        </pc:spChg>
        <pc:spChg chg="mod">
          <ac:chgData name="Abdoo, Hannah (NYSERDA)" userId="S::hannah.abdoo@nyserda.ny.gov::ca2bee51-764f-4ad7-bb56-adeb66ef41cd" providerId="AD" clId="Web-{0608139B-E8F4-4D44-AE59-A9E962C3FBCA}" dt="2024-06-10T14:21:07.586" v="619" actId="20577"/>
          <ac:spMkLst>
            <pc:docMk/>
            <pc:sldMk cId="273363952" sldId="281"/>
            <ac:spMk id="6" creationId="{8F7F1916-2AF2-2BDB-12AD-ABD8F4594360}"/>
          </ac:spMkLst>
        </pc:spChg>
        <pc:picChg chg="del">
          <ac:chgData name="Abdoo, Hannah (NYSERDA)" userId="S::hannah.abdoo@nyserda.ny.gov::ca2bee51-764f-4ad7-bb56-adeb66ef41cd" providerId="AD" clId="Web-{0608139B-E8F4-4D44-AE59-A9E962C3FBCA}" dt="2024-06-10T14:02:01.363" v="263"/>
          <ac:picMkLst>
            <pc:docMk/>
            <pc:sldMk cId="273363952" sldId="281"/>
            <ac:picMk id="4" creationId="{4980C0B8-428F-84B4-8FEA-757E941D284C}"/>
          </ac:picMkLst>
        </pc:picChg>
      </pc:sldChg>
      <pc:sldChg chg="new del">
        <pc:chgData name="Abdoo, Hannah (NYSERDA)" userId="S::hannah.abdoo@nyserda.ny.gov::ca2bee51-764f-4ad7-bb56-adeb66ef41cd" providerId="AD" clId="Web-{0608139B-E8F4-4D44-AE59-A9E962C3FBCA}" dt="2024-06-10T13:52:28.392" v="66"/>
        <pc:sldMkLst>
          <pc:docMk/>
          <pc:sldMk cId="2823944767" sldId="281"/>
        </pc:sldMkLst>
      </pc:sldChg>
      <pc:sldChg chg="delSp modSp add del replId">
        <pc:chgData name="Abdoo, Hannah (NYSERDA)" userId="S::hannah.abdoo@nyserda.ny.gov::ca2bee51-764f-4ad7-bb56-adeb66ef41cd" providerId="AD" clId="Web-{0608139B-E8F4-4D44-AE59-A9E962C3FBCA}" dt="2024-06-10T14:21:41.227" v="621"/>
        <pc:sldMkLst>
          <pc:docMk/>
          <pc:sldMk cId="1403816518" sldId="282"/>
        </pc:sldMkLst>
        <pc:spChg chg="mod">
          <ac:chgData name="Abdoo, Hannah (NYSERDA)" userId="S::hannah.abdoo@nyserda.ny.gov::ca2bee51-764f-4ad7-bb56-adeb66ef41cd" providerId="AD" clId="Web-{0608139B-E8F4-4D44-AE59-A9E962C3FBCA}" dt="2024-06-10T14:21:11.758" v="620" actId="14100"/>
          <ac:spMkLst>
            <pc:docMk/>
            <pc:sldMk cId="1403816518" sldId="282"/>
            <ac:spMk id="3" creationId="{CD904773-2262-AAAD-9C5C-D0EBBF1978E2}"/>
          </ac:spMkLst>
        </pc:spChg>
        <pc:spChg chg="del mod">
          <ac:chgData name="Abdoo, Hannah (NYSERDA)" userId="S::hannah.abdoo@nyserda.ny.gov::ca2bee51-764f-4ad7-bb56-adeb66ef41cd" providerId="AD" clId="Web-{0608139B-E8F4-4D44-AE59-A9E962C3FBCA}" dt="2024-06-10T14:13:46.475" v="481"/>
          <ac:spMkLst>
            <pc:docMk/>
            <pc:sldMk cId="1403816518" sldId="282"/>
            <ac:spMk id="6" creationId="{8F7F1916-2AF2-2BDB-12AD-ABD8F4594360}"/>
          </ac:spMkLst>
        </pc:spChg>
      </pc:sldChg>
      <pc:sldChg chg="addSp delSp modSp add replId">
        <pc:chgData name="Abdoo, Hannah (NYSERDA)" userId="S::hannah.abdoo@nyserda.ny.gov::ca2bee51-764f-4ad7-bb56-adeb66ef41cd" providerId="AD" clId="Web-{0608139B-E8F4-4D44-AE59-A9E962C3FBCA}" dt="2024-06-10T14:43:38.341" v="1119" actId="20577"/>
        <pc:sldMkLst>
          <pc:docMk/>
          <pc:sldMk cId="2798059206" sldId="282"/>
        </pc:sldMkLst>
        <pc:spChg chg="del">
          <ac:chgData name="Abdoo, Hannah (NYSERDA)" userId="S::hannah.abdoo@nyserda.ny.gov::ca2bee51-764f-4ad7-bb56-adeb66ef41cd" providerId="AD" clId="Web-{0608139B-E8F4-4D44-AE59-A9E962C3FBCA}" dt="2024-06-10T14:22:16.774" v="629"/>
          <ac:spMkLst>
            <pc:docMk/>
            <pc:sldMk cId="2798059206" sldId="282"/>
            <ac:spMk id="3" creationId="{CD904773-2262-AAAD-9C5C-D0EBBF1978E2}"/>
          </ac:spMkLst>
        </pc:spChg>
        <pc:spChg chg="add del mod">
          <ac:chgData name="Abdoo, Hannah (NYSERDA)" userId="S::hannah.abdoo@nyserda.ny.gov::ca2bee51-764f-4ad7-bb56-adeb66ef41cd" providerId="AD" clId="Web-{0608139B-E8F4-4D44-AE59-A9E962C3FBCA}" dt="2024-06-10T14:22:31.680" v="630"/>
          <ac:spMkLst>
            <pc:docMk/>
            <pc:sldMk cId="2798059206" sldId="282"/>
            <ac:spMk id="5" creationId="{22128A69-BA09-A23F-3B99-61CE79E35FC9}"/>
          </ac:spMkLst>
        </pc:spChg>
        <pc:spChg chg="mod">
          <ac:chgData name="Abdoo, Hannah (NYSERDA)" userId="S::hannah.abdoo@nyserda.ny.gov::ca2bee51-764f-4ad7-bb56-adeb66ef41cd" providerId="AD" clId="Web-{0608139B-E8F4-4D44-AE59-A9E962C3FBCA}" dt="2024-06-10T14:42:41.059" v="1111" actId="20577"/>
          <ac:spMkLst>
            <pc:docMk/>
            <pc:sldMk cId="2798059206" sldId="282"/>
            <ac:spMk id="6" creationId="{8F7F1916-2AF2-2BDB-12AD-ABD8F4594360}"/>
          </ac:spMkLst>
        </pc:spChg>
        <pc:spChg chg="add del mod">
          <ac:chgData name="Abdoo, Hannah (NYSERDA)" userId="S::hannah.abdoo@nyserda.ny.gov::ca2bee51-764f-4ad7-bb56-adeb66ef41cd" providerId="AD" clId="Web-{0608139B-E8F4-4D44-AE59-A9E962C3FBCA}" dt="2024-06-10T14:24:36.649" v="684"/>
          <ac:spMkLst>
            <pc:docMk/>
            <pc:sldMk cId="2798059206" sldId="282"/>
            <ac:spMk id="97" creationId="{502F6DEC-5DAB-C2F0-2192-D7FDB1D3AFE2}"/>
          </ac:spMkLst>
        </pc:spChg>
        <pc:spChg chg="add mod">
          <ac:chgData name="Abdoo, Hannah (NYSERDA)" userId="S::hannah.abdoo@nyserda.ny.gov::ca2bee51-764f-4ad7-bb56-adeb66ef41cd" providerId="AD" clId="Web-{0608139B-E8F4-4D44-AE59-A9E962C3FBCA}" dt="2024-06-10T14:38:48.074" v="975" actId="20577"/>
          <ac:spMkLst>
            <pc:docMk/>
            <pc:sldMk cId="2798059206" sldId="282"/>
            <ac:spMk id="98" creationId="{AD350090-9031-33BA-AB56-5EEF646EE026}"/>
          </ac:spMkLst>
        </pc:spChg>
        <pc:spChg chg="add mod">
          <ac:chgData name="Abdoo, Hannah (NYSERDA)" userId="S::hannah.abdoo@nyserda.ny.gov::ca2bee51-764f-4ad7-bb56-adeb66ef41cd" providerId="AD" clId="Web-{0608139B-E8F4-4D44-AE59-A9E962C3FBCA}" dt="2024-06-10T14:38:44.418" v="974" actId="20577"/>
          <ac:spMkLst>
            <pc:docMk/>
            <pc:sldMk cId="2798059206" sldId="282"/>
            <ac:spMk id="99" creationId="{A9172AA3-6160-DB6F-057E-1F396FFA25CA}"/>
          </ac:spMkLst>
        </pc:spChg>
        <pc:spChg chg="add mod">
          <ac:chgData name="Abdoo, Hannah (NYSERDA)" userId="S::hannah.abdoo@nyserda.ny.gov::ca2bee51-764f-4ad7-bb56-adeb66ef41cd" providerId="AD" clId="Web-{0608139B-E8F4-4D44-AE59-A9E962C3FBCA}" dt="2024-06-10T14:38:53.246" v="976" actId="20577"/>
          <ac:spMkLst>
            <pc:docMk/>
            <pc:sldMk cId="2798059206" sldId="282"/>
            <ac:spMk id="100" creationId="{9213756F-AA7B-4AE2-9A80-10B6AADD021B}"/>
          </ac:spMkLst>
        </pc:spChg>
        <pc:spChg chg="add mod">
          <ac:chgData name="Abdoo, Hannah (NYSERDA)" userId="S::hannah.abdoo@nyserda.ny.gov::ca2bee51-764f-4ad7-bb56-adeb66ef41cd" providerId="AD" clId="Web-{0608139B-E8F4-4D44-AE59-A9E962C3FBCA}" dt="2024-06-10T14:38:56.558" v="977" actId="20577"/>
          <ac:spMkLst>
            <pc:docMk/>
            <pc:sldMk cId="2798059206" sldId="282"/>
            <ac:spMk id="101" creationId="{5E9A0EA6-5057-0E76-324C-64C18F55A95C}"/>
          </ac:spMkLst>
        </pc:spChg>
        <pc:spChg chg="add mod">
          <ac:chgData name="Abdoo, Hannah (NYSERDA)" userId="S::hannah.abdoo@nyserda.ny.gov::ca2bee51-764f-4ad7-bb56-adeb66ef41cd" providerId="AD" clId="Web-{0608139B-E8F4-4D44-AE59-A9E962C3FBCA}" dt="2024-06-10T14:37:08.371" v="935"/>
          <ac:spMkLst>
            <pc:docMk/>
            <pc:sldMk cId="2798059206" sldId="282"/>
            <ac:spMk id="102" creationId="{85E31F29-1812-F174-07CC-43A3A39C6492}"/>
          </ac:spMkLst>
        </pc:spChg>
        <pc:spChg chg="add del">
          <ac:chgData name="Abdoo, Hannah (NYSERDA)" userId="S::hannah.abdoo@nyserda.ny.gov::ca2bee51-764f-4ad7-bb56-adeb66ef41cd" providerId="AD" clId="Web-{0608139B-E8F4-4D44-AE59-A9E962C3FBCA}" dt="2024-06-10T14:33:16.401" v="823"/>
          <ac:spMkLst>
            <pc:docMk/>
            <pc:sldMk cId="2798059206" sldId="282"/>
            <ac:spMk id="103" creationId="{8572B472-6EA8-33DA-8B58-6705DD588A24}"/>
          </ac:spMkLst>
        </pc:spChg>
        <pc:spChg chg="add mod">
          <ac:chgData name="Abdoo, Hannah (NYSERDA)" userId="S::hannah.abdoo@nyserda.ny.gov::ca2bee51-764f-4ad7-bb56-adeb66ef41cd" providerId="AD" clId="Web-{0608139B-E8F4-4D44-AE59-A9E962C3FBCA}" dt="2024-06-10T14:37:08.417" v="936"/>
          <ac:spMkLst>
            <pc:docMk/>
            <pc:sldMk cId="2798059206" sldId="282"/>
            <ac:spMk id="104" creationId="{5B3D7438-2C7B-9698-1292-A8D0D032B802}"/>
          </ac:spMkLst>
        </pc:spChg>
        <pc:spChg chg="add mod">
          <ac:chgData name="Abdoo, Hannah (NYSERDA)" userId="S::hannah.abdoo@nyserda.ny.gov::ca2bee51-764f-4ad7-bb56-adeb66ef41cd" providerId="AD" clId="Web-{0608139B-E8F4-4D44-AE59-A9E962C3FBCA}" dt="2024-06-10T14:43:38.341" v="1119" actId="20577"/>
          <ac:spMkLst>
            <pc:docMk/>
            <pc:sldMk cId="2798059206" sldId="282"/>
            <ac:spMk id="106" creationId="{9413BEB7-84E8-545D-E354-3FCEA7EC2333}"/>
          </ac:spMkLst>
        </pc:spChg>
        <pc:grpChg chg="add mod">
          <ac:chgData name="Abdoo, Hannah (NYSERDA)" userId="S::hannah.abdoo@nyserda.ny.gov::ca2bee51-764f-4ad7-bb56-adeb66ef41cd" providerId="AD" clId="Web-{0608139B-E8F4-4D44-AE59-A9E962C3FBCA}" dt="2024-06-10T14:43:06.309" v="1116" actId="1076"/>
          <ac:grpSpMkLst>
            <pc:docMk/>
            <pc:sldMk cId="2798059206" sldId="282"/>
            <ac:grpSpMk id="105" creationId="{BCF97DF1-21D9-D9D7-F30F-9A33E51A1BC3}"/>
          </ac:grpSpMkLst>
        </pc:grpChg>
        <pc:graphicFrameChg chg="add del mod ord modGraphic">
          <ac:chgData name="Abdoo, Hannah (NYSERDA)" userId="S::hannah.abdoo@nyserda.ny.gov::ca2bee51-764f-4ad7-bb56-adeb66ef41cd" providerId="AD" clId="Web-{0608139B-E8F4-4D44-AE59-A9E962C3FBCA}" dt="2024-06-10T14:23:13.805" v="638"/>
          <ac:graphicFrameMkLst>
            <pc:docMk/>
            <pc:sldMk cId="2798059206" sldId="282"/>
            <ac:graphicFrameMk id="7" creationId="{B1DA5488-9B4C-B2D4-921D-3A0BE5B2CA2D}"/>
          </ac:graphicFrameMkLst>
        </pc:graphicFrameChg>
      </pc:sldChg>
    </pc:docChg>
  </pc:docChgLst>
  <pc:docChgLst>
    <pc:chgData name="Brown, Sarah (NYSERDA)" userId="S::sarah.brown@nyserda.ny.gov::d965255f-b7ad-4aa1-ac68-a6f4a9577d1f" providerId="AD" clId="Web-{44E03718-98A9-BEFF-ED51-37CC9BD105A3}"/>
    <pc:docChg chg="delSld modSld">
      <pc:chgData name="Brown, Sarah (NYSERDA)" userId="S::sarah.brown@nyserda.ny.gov::d965255f-b7ad-4aa1-ac68-a6f4a9577d1f" providerId="AD" clId="Web-{44E03718-98A9-BEFF-ED51-37CC9BD105A3}" dt="2024-05-31T20:09:55.647" v="7" actId="20577"/>
      <pc:docMkLst>
        <pc:docMk/>
      </pc:docMkLst>
      <pc:sldChg chg="modSp">
        <pc:chgData name="Brown, Sarah (NYSERDA)" userId="S::sarah.brown@nyserda.ny.gov::d965255f-b7ad-4aa1-ac68-a6f4a9577d1f" providerId="AD" clId="Web-{44E03718-98A9-BEFF-ED51-37CC9BD105A3}" dt="2024-05-31T20:09:55.647" v="7" actId="20577"/>
        <pc:sldMkLst>
          <pc:docMk/>
          <pc:sldMk cId="1414573905" sldId="257"/>
        </pc:sldMkLst>
        <pc:spChg chg="mod">
          <ac:chgData name="Brown, Sarah (NYSERDA)" userId="S::sarah.brown@nyserda.ny.gov::d965255f-b7ad-4aa1-ac68-a6f4a9577d1f" providerId="AD" clId="Web-{44E03718-98A9-BEFF-ED51-37CC9BD105A3}" dt="2024-05-31T20:09:55.647" v="7" actId="20577"/>
          <ac:spMkLst>
            <pc:docMk/>
            <pc:sldMk cId="1414573905" sldId="257"/>
            <ac:spMk id="8" creationId="{98CBEB81-374D-19B8-806F-CE9AB06A8DA3}"/>
          </ac:spMkLst>
        </pc:spChg>
      </pc:sldChg>
      <pc:sldChg chg="del">
        <pc:chgData name="Brown, Sarah (NYSERDA)" userId="S::sarah.brown@nyserda.ny.gov::d965255f-b7ad-4aa1-ac68-a6f4a9577d1f" providerId="AD" clId="Web-{44E03718-98A9-BEFF-ED51-37CC9BD105A3}" dt="2024-05-31T18:58:56.491" v="1"/>
        <pc:sldMkLst>
          <pc:docMk/>
          <pc:sldMk cId="3880800769" sldId="259"/>
        </pc:sldMkLst>
      </pc:sldChg>
      <pc:sldChg chg="del">
        <pc:chgData name="Brown, Sarah (NYSERDA)" userId="S::sarah.brown@nyserda.ny.gov::d965255f-b7ad-4aa1-ac68-a6f4a9577d1f" providerId="AD" clId="Web-{44E03718-98A9-BEFF-ED51-37CC9BD105A3}" dt="2024-05-31T18:58:50.866" v="0"/>
        <pc:sldMkLst>
          <pc:docMk/>
          <pc:sldMk cId="2234775268" sldId="264"/>
        </pc:sldMkLst>
      </pc:sldChg>
    </pc:docChg>
  </pc:docChgLst>
</pc:chgInfo>
</file>

<file path=ppt/comments/modernComment_105_D7870623.xml><?xml version="1.0" encoding="utf-8"?>
<p188:cmLst xmlns:a="http://schemas.openxmlformats.org/drawingml/2006/main" xmlns:r="http://schemas.openxmlformats.org/officeDocument/2006/relationships" xmlns:p188="http://schemas.microsoft.com/office/powerpoint/2018/8/main">
  <p188:cm id="{A9214665-A397-4793-892C-143DCABD45EB}" authorId="{A27D7C45-099F-674E-FC5B-B937FF6A7E52}" created="2024-06-10T13:58:05.065">
    <ac:txMkLst xmlns:ac="http://schemas.microsoft.com/office/drawing/2013/main/command">
      <pc:docMk xmlns:pc="http://schemas.microsoft.com/office/powerpoint/2013/main/command"/>
      <pc:sldMk xmlns:pc="http://schemas.microsoft.com/office/powerpoint/2013/main/command" cId="3615950371" sldId="261"/>
      <ac:spMk id="6" creationId="{8F7F1916-2AF2-2BDB-12AD-ABD8F4594360}"/>
      <ac:txMk cp="342">
        <ac:context len="379" hash="2049176935"/>
      </ac:txMk>
    </ac:txMkLst>
    <p188:pos x="11659809" y="1741714"/>
    <p188:replyLst>
      <p188:reply id="{CD97818F-0AE0-4207-AEDA-F5B3C1F377A2}" authorId="{17FD34C1-D022-89F3-865B-3F2D71CC66BF}" created="2024-06-11T00:33:51.968">
        <p188:txBody>
          <a:bodyPr/>
          <a:lstStyle/>
          <a:p>
            <a:r>
              <a:rPr lang="en-US"/>
              <a:t>I'll change to EPA award. </a:t>
            </a:r>
          </a:p>
        </p188:txBody>
      </p188:reply>
    </p188:replyLst>
    <p188:txBody>
      <a:bodyPr/>
      <a:lstStyle/>
      <a:p>
        <a:r>
          <a:rPr lang="en-US"/>
          <a:t>IM says CSB, but will we do the same for the other program?</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974B64-F235-4F04-BCDA-6998B83D6845}" type="datetimeFigureOut">
              <a:t>6/11/2024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FAC88-4D08-4414-B373-60FE9B532ECE}" type="slidenum">
              <a:t>‹#›</a:t>
            </a:fld>
            <a:endParaRPr lang="en-US"/>
          </a:p>
        </p:txBody>
      </p:sp>
    </p:spTree>
    <p:extLst>
      <p:ext uri="{BB962C8B-B14F-4D97-AF65-F5344CB8AC3E}">
        <p14:creationId xmlns:p14="http://schemas.microsoft.com/office/powerpoint/2010/main" val="3948407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035FC2-3605-C249-BBBB-BC0CDAB13FA2}" type="slidenum">
              <a:rPr lang="en-US" smtClean="0"/>
              <a:t>1</a:t>
            </a:fld>
            <a:endParaRPr lang="en-US"/>
          </a:p>
        </p:txBody>
      </p:sp>
    </p:spTree>
    <p:extLst>
      <p:ext uri="{BB962C8B-B14F-4D97-AF65-F5344CB8AC3E}">
        <p14:creationId xmlns:p14="http://schemas.microsoft.com/office/powerpoint/2010/main" val="2256323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2682F-2FD8-10A0-F69F-6A7D5FC13B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32A69D-7F47-95F4-5BE2-4DE5970165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321543-E220-AC1B-7FA0-6EEBBD57FC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910F0F-F19E-1333-8DD9-F240C87EBBDB}"/>
              </a:ext>
            </a:extLst>
          </p:cNvPr>
          <p:cNvSpPr>
            <a:spLocks noGrp="1"/>
          </p:cNvSpPr>
          <p:nvPr>
            <p:ph type="sldNum" sz="quarter" idx="5"/>
          </p:nvPr>
        </p:nvSpPr>
        <p:spPr/>
        <p:txBody>
          <a:bodyPr/>
          <a:lstStyle/>
          <a:p>
            <a:fld id="{DB035FC2-3605-C249-BBBB-BC0CDAB13FA2}" type="slidenum">
              <a:rPr lang="en-US" smtClean="0"/>
              <a:t>11</a:t>
            </a:fld>
            <a:endParaRPr lang="en-US"/>
          </a:p>
        </p:txBody>
      </p:sp>
    </p:spTree>
    <p:extLst>
      <p:ext uri="{BB962C8B-B14F-4D97-AF65-F5344CB8AC3E}">
        <p14:creationId xmlns:p14="http://schemas.microsoft.com/office/powerpoint/2010/main" val="2483718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30178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67821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40411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Title NYS Blue">
    <p:bg>
      <p:bgPr>
        <a:solidFill>
          <a:schemeClr val="accent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spcBef>
                <a:spcPts val="1200"/>
              </a:spcBef>
              <a:spcAft>
                <a:spcPts val="600"/>
              </a:spcAft>
              <a:buNone/>
              <a:defRPr sz="5000" b="1">
                <a:solidFill>
                  <a:schemeClr val="bg1"/>
                </a:solidFill>
                <a:latin typeface="Montserrat" pitchFamily="2" charset="0"/>
              </a:defRPr>
            </a:lvl1pPr>
            <a:lvl2pPr marL="0" indent="0" algn="ctr">
              <a:spcAft>
                <a:spcPts val="1200"/>
              </a:spcAft>
              <a:buFont typeface="Roboto Lt" pitchFamily="2" charset="0"/>
              <a:buNone/>
              <a:defRPr sz="2200">
                <a:solidFill>
                  <a:schemeClr val="accent1">
                    <a:lumMod val="20000"/>
                    <a:lumOff val="8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2227187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6B8FB-7EB2-3B9C-87DD-E89F19508F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D9FA63-E9F2-97CF-D897-591FE98F57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92A8FB-0EBB-D471-0A26-B6BBBE0FB5EC}"/>
              </a:ext>
            </a:extLst>
          </p:cNvPr>
          <p:cNvSpPr>
            <a:spLocks noGrp="1"/>
          </p:cNvSpPr>
          <p:nvPr>
            <p:ph type="dt" sz="half" idx="10"/>
          </p:nvPr>
        </p:nvSpPr>
        <p:spPr/>
        <p:txBody>
          <a:bodyPr/>
          <a:lstStyle/>
          <a:p>
            <a:fld id="{44B344F8-36F7-4B7A-BB88-0F2A3C1BE074}" type="datetimeFigureOut">
              <a:rPr lang="en-US" smtClean="0"/>
              <a:t>6/11/2024</a:t>
            </a:fld>
            <a:endParaRPr lang="en-US"/>
          </a:p>
        </p:txBody>
      </p:sp>
      <p:sp>
        <p:nvSpPr>
          <p:cNvPr id="5" name="Footer Placeholder 4">
            <a:extLst>
              <a:ext uri="{FF2B5EF4-FFF2-40B4-BE49-F238E27FC236}">
                <a16:creationId xmlns:a16="http://schemas.microsoft.com/office/drawing/2014/main" id="{6A8A271A-E757-BD0F-45D4-1B5D04709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CF56F6-8A87-F236-6F75-F1633B34E8D5}"/>
              </a:ext>
            </a:extLst>
          </p:cNvPr>
          <p:cNvSpPr>
            <a:spLocks noGrp="1"/>
          </p:cNvSpPr>
          <p:nvPr>
            <p:ph type="sldNum" sz="quarter" idx="12"/>
          </p:nvPr>
        </p:nvSpPr>
        <p:spPr/>
        <p:txBody>
          <a:bodyPr/>
          <a:lstStyle/>
          <a:p>
            <a:fld id="{C37E8BC4-4E57-4B70-B2AC-4C07DADE2E06}" type="slidenum">
              <a:rPr lang="en-US" smtClean="0"/>
              <a:t>‹#›</a:t>
            </a:fld>
            <a:endParaRPr lang="en-US"/>
          </a:p>
        </p:txBody>
      </p:sp>
    </p:spTree>
    <p:extLst>
      <p:ext uri="{BB962C8B-B14F-4D97-AF65-F5344CB8AC3E}">
        <p14:creationId xmlns:p14="http://schemas.microsoft.com/office/powerpoint/2010/main" val="4031075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CC62-A2B9-D876-3316-ABCFA25888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541754-45F0-FE9C-7F21-E6FAEAD774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0B2DC4-6DD7-3B79-CAE0-E6EF818DFEFC}"/>
              </a:ext>
            </a:extLst>
          </p:cNvPr>
          <p:cNvSpPr>
            <a:spLocks noGrp="1"/>
          </p:cNvSpPr>
          <p:nvPr>
            <p:ph type="dt" sz="half" idx="10"/>
          </p:nvPr>
        </p:nvSpPr>
        <p:spPr/>
        <p:txBody>
          <a:bodyPr/>
          <a:lstStyle/>
          <a:p>
            <a:fld id="{44B344F8-36F7-4B7A-BB88-0F2A3C1BE074}" type="datetimeFigureOut">
              <a:rPr lang="en-US" smtClean="0"/>
              <a:t>6/11/2024</a:t>
            </a:fld>
            <a:endParaRPr lang="en-US"/>
          </a:p>
        </p:txBody>
      </p:sp>
      <p:sp>
        <p:nvSpPr>
          <p:cNvPr id="5" name="Footer Placeholder 4">
            <a:extLst>
              <a:ext uri="{FF2B5EF4-FFF2-40B4-BE49-F238E27FC236}">
                <a16:creationId xmlns:a16="http://schemas.microsoft.com/office/drawing/2014/main" id="{8066FC70-DD8D-6C5F-7F97-CC174E72F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463D8C-96DA-B27D-D514-B7714FEC279C}"/>
              </a:ext>
            </a:extLst>
          </p:cNvPr>
          <p:cNvSpPr>
            <a:spLocks noGrp="1"/>
          </p:cNvSpPr>
          <p:nvPr>
            <p:ph type="sldNum" sz="quarter" idx="12"/>
          </p:nvPr>
        </p:nvSpPr>
        <p:spPr/>
        <p:txBody>
          <a:bodyPr/>
          <a:lstStyle/>
          <a:p>
            <a:fld id="{C37E8BC4-4E57-4B70-B2AC-4C07DADE2E06}" type="slidenum">
              <a:rPr lang="en-US" smtClean="0"/>
              <a:t>‹#›</a:t>
            </a:fld>
            <a:endParaRPr lang="en-US"/>
          </a:p>
        </p:txBody>
      </p:sp>
    </p:spTree>
    <p:extLst>
      <p:ext uri="{BB962C8B-B14F-4D97-AF65-F5344CB8AC3E}">
        <p14:creationId xmlns:p14="http://schemas.microsoft.com/office/powerpoint/2010/main" val="3772176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10E39-8D99-41BD-E660-27B3530E17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7E5496-2C5D-64C6-6616-697F448CD6F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F70FE4-0AB9-B198-ACB3-CE75FC3E2C49}"/>
              </a:ext>
            </a:extLst>
          </p:cNvPr>
          <p:cNvSpPr>
            <a:spLocks noGrp="1"/>
          </p:cNvSpPr>
          <p:nvPr>
            <p:ph type="dt" sz="half" idx="10"/>
          </p:nvPr>
        </p:nvSpPr>
        <p:spPr/>
        <p:txBody>
          <a:bodyPr/>
          <a:lstStyle/>
          <a:p>
            <a:fld id="{44B344F8-36F7-4B7A-BB88-0F2A3C1BE074}" type="datetimeFigureOut">
              <a:rPr lang="en-US" smtClean="0"/>
              <a:t>6/11/2024</a:t>
            </a:fld>
            <a:endParaRPr lang="en-US"/>
          </a:p>
        </p:txBody>
      </p:sp>
      <p:sp>
        <p:nvSpPr>
          <p:cNvPr id="5" name="Footer Placeholder 4">
            <a:extLst>
              <a:ext uri="{FF2B5EF4-FFF2-40B4-BE49-F238E27FC236}">
                <a16:creationId xmlns:a16="http://schemas.microsoft.com/office/drawing/2014/main" id="{89E5532F-4DD8-C73E-4091-2B3357B10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43029B-FF30-929B-D9E5-F7AC0B454258}"/>
              </a:ext>
            </a:extLst>
          </p:cNvPr>
          <p:cNvSpPr>
            <a:spLocks noGrp="1"/>
          </p:cNvSpPr>
          <p:nvPr>
            <p:ph type="sldNum" sz="quarter" idx="12"/>
          </p:nvPr>
        </p:nvSpPr>
        <p:spPr/>
        <p:txBody>
          <a:bodyPr/>
          <a:lstStyle/>
          <a:p>
            <a:fld id="{C37E8BC4-4E57-4B70-B2AC-4C07DADE2E06}" type="slidenum">
              <a:rPr lang="en-US" smtClean="0"/>
              <a:t>‹#›</a:t>
            </a:fld>
            <a:endParaRPr lang="en-US"/>
          </a:p>
        </p:txBody>
      </p:sp>
    </p:spTree>
    <p:extLst>
      <p:ext uri="{BB962C8B-B14F-4D97-AF65-F5344CB8AC3E}">
        <p14:creationId xmlns:p14="http://schemas.microsoft.com/office/powerpoint/2010/main" val="1589745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1AD9F-8CA8-1FE8-13B5-DC63ACBF37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C3047B-B975-4C08-5617-1F9406FAE2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A0AFAD-8DA8-C880-0986-FAF0BAE001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CF904F-CD43-883D-6229-C6A2464F6549}"/>
              </a:ext>
            </a:extLst>
          </p:cNvPr>
          <p:cNvSpPr>
            <a:spLocks noGrp="1"/>
          </p:cNvSpPr>
          <p:nvPr>
            <p:ph type="dt" sz="half" idx="10"/>
          </p:nvPr>
        </p:nvSpPr>
        <p:spPr/>
        <p:txBody>
          <a:bodyPr/>
          <a:lstStyle/>
          <a:p>
            <a:fld id="{44B344F8-36F7-4B7A-BB88-0F2A3C1BE074}" type="datetimeFigureOut">
              <a:rPr lang="en-US" smtClean="0"/>
              <a:t>6/11/2024</a:t>
            </a:fld>
            <a:endParaRPr lang="en-US"/>
          </a:p>
        </p:txBody>
      </p:sp>
      <p:sp>
        <p:nvSpPr>
          <p:cNvPr id="6" name="Footer Placeholder 5">
            <a:extLst>
              <a:ext uri="{FF2B5EF4-FFF2-40B4-BE49-F238E27FC236}">
                <a16:creationId xmlns:a16="http://schemas.microsoft.com/office/drawing/2014/main" id="{18446AD2-1314-07B8-DCB2-D7CA85BCEF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F33FCD-2937-D097-9211-6FD8694CBBB2}"/>
              </a:ext>
            </a:extLst>
          </p:cNvPr>
          <p:cNvSpPr>
            <a:spLocks noGrp="1"/>
          </p:cNvSpPr>
          <p:nvPr>
            <p:ph type="sldNum" sz="quarter" idx="12"/>
          </p:nvPr>
        </p:nvSpPr>
        <p:spPr/>
        <p:txBody>
          <a:bodyPr/>
          <a:lstStyle/>
          <a:p>
            <a:fld id="{C37E8BC4-4E57-4B70-B2AC-4C07DADE2E06}" type="slidenum">
              <a:rPr lang="en-US" smtClean="0"/>
              <a:t>‹#›</a:t>
            </a:fld>
            <a:endParaRPr lang="en-US"/>
          </a:p>
        </p:txBody>
      </p:sp>
    </p:spTree>
    <p:extLst>
      <p:ext uri="{BB962C8B-B14F-4D97-AF65-F5344CB8AC3E}">
        <p14:creationId xmlns:p14="http://schemas.microsoft.com/office/powerpoint/2010/main" val="3761365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A86F2-BF98-6D0B-7FF0-C6D660BE08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DA974D-6D75-C038-18D4-716C92C75D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13059A-83BC-23C1-7707-3A43274143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95A22E-296D-7FBF-BB01-711D5ECE02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EF5B94-8141-984D-280E-387E224456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48DE48-92CF-5C6A-B941-3423219A3598}"/>
              </a:ext>
            </a:extLst>
          </p:cNvPr>
          <p:cNvSpPr>
            <a:spLocks noGrp="1"/>
          </p:cNvSpPr>
          <p:nvPr>
            <p:ph type="dt" sz="half" idx="10"/>
          </p:nvPr>
        </p:nvSpPr>
        <p:spPr/>
        <p:txBody>
          <a:bodyPr/>
          <a:lstStyle/>
          <a:p>
            <a:fld id="{44B344F8-36F7-4B7A-BB88-0F2A3C1BE074}" type="datetimeFigureOut">
              <a:rPr lang="en-US" smtClean="0"/>
              <a:t>6/11/2024</a:t>
            </a:fld>
            <a:endParaRPr lang="en-US"/>
          </a:p>
        </p:txBody>
      </p:sp>
      <p:sp>
        <p:nvSpPr>
          <p:cNvPr id="8" name="Footer Placeholder 7">
            <a:extLst>
              <a:ext uri="{FF2B5EF4-FFF2-40B4-BE49-F238E27FC236}">
                <a16:creationId xmlns:a16="http://schemas.microsoft.com/office/drawing/2014/main" id="{006AC475-CF7E-0F6A-83B3-318CC2BED8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E06CF3-E90F-136D-9A4F-3CC360C001DA}"/>
              </a:ext>
            </a:extLst>
          </p:cNvPr>
          <p:cNvSpPr>
            <a:spLocks noGrp="1"/>
          </p:cNvSpPr>
          <p:nvPr>
            <p:ph type="sldNum" sz="quarter" idx="12"/>
          </p:nvPr>
        </p:nvSpPr>
        <p:spPr/>
        <p:txBody>
          <a:bodyPr/>
          <a:lstStyle/>
          <a:p>
            <a:fld id="{C37E8BC4-4E57-4B70-B2AC-4C07DADE2E06}" type="slidenum">
              <a:rPr lang="en-US" smtClean="0"/>
              <a:t>‹#›</a:t>
            </a:fld>
            <a:endParaRPr lang="en-US"/>
          </a:p>
        </p:txBody>
      </p:sp>
    </p:spTree>
    <p:extLst>
      <p:ext uri="{BB962C8B-B14F-4D97-AF65-F5344CB8AC3E}">
        <p14:creationId xmlns:p14="http://schemas.microsoft.com/office/powerpoint/2010/main" val="2922539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06400-34F7-4221-83CE-9DC7919E9D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7B2F3C-197D-B713-1E80-C39BB80F7E2D}"/>
              </a:ext>
            </a:extLst>
          </p:cNvPr>
          <p:cNvSpPr>
            <a:spLocks noGrp="1"/>
          </p:cNvSpPr>
          <p:nvPr>
            <p:ph type="dt" sz="half" idx="10"/>
          </p:nvPr>
        </p:nvSpPr>
        <p:spPr/>
        <p:txBody>
          <a:bodyPr/>
          <a:lstStyle/>
          <a:p>
            <a:fld id="{44B344F8-36F7-4B7A-BB88-0F2A3C1BE074}" type="datetimeFigureOut">
              <a:rPr lang="en-US" smtClean="0"/>
              <a:t>6/11/2024</a:t>
            </a:fld>
            <a:endParaRPr lang="en-US"/>
          </a:p>
        </p:txBody>
      </p:sp>
      <p:sp>
        <p:nvSpPr>
          <p:cNvPr id="4" name="Footer Placeholder 3">
            <a:extLst>
              <a:ext uri="{FF2B5EF4-FFF2-40B4-BE49-F238E27FC236}">
                <a16:creationId xmlns:a16="http://schemas.microsoft.com/office/drawing/2014/main" id="{395941AC-BD30-5956-A56B-DB9E9FBC55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825D2D-9E0B-6650-345E-75E3E2286B12}"/>
              </a:ext>
            </a:extLst>
          </p:cNvPr>
          <p:cNvSpPr>
            <a:spLocks noGrp="1"/>
          </p:cNvSpPr>
          <p:nvPr>
            <p:ph type="sldNum" sz="quarter" idx="12"/>
          </p:nvPr>
        </p:nvSpPr>
        <p:spPr/>
        <p:txBody>
          <a:bodyPr/>
          <a:lstStyle/>
          <a:p>
            <a:fld id="{C37E8BC4-4E57-4B70-B2AC-4C07DADE2E06}" type="slidenum">
              <a:rPr lang="en-US" smtClean="0"/>
              <a:t>‹#›</a:t>
            </a:fld>
            <a:endParaRPr lang="en-US"/>
          </a:p>
        </p:txBody>
      </p:sp>
    </p:spTree>
    <p:extLst>
      <p:ext uri="{BB962C8B-B14F-4D97-AF65-F5344CB8AC3E}">
        <p14:creationId xmlns:p14="http://schemas.microsoft.com/office/powerpoint/2010/main" val="243978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1C3E5D-056A-9A66-A900-FE48EFE1A85E}"/>
              </a:ext>
            </a:extLst>
          </p:cNvPr>
          <p:cNvSpPr>
            <a:spLocks noGrp="1"/>
          </p:cNvSpPr>
          <p:nvPr>
            <p:ph type="dt" sz="half" idx="10"/>
          </p:nvPr>
        </p:nvSpPr>
        <p:spPr/>
        <p:txBody>
          <a:bodyPr/>
          <a:lstStyle/>
          <a:p>
            <a:fld id="{44B344F8-36F7-4B7A-BB88-0F2A3C1BE074}" type="datetimeFigureOut">
              <a:rPr lang="en-US" smtClean="0"/>
              <a:t>6/11/2024</a:t>
            </a:fld>
            <a:endParaRPr lang="en-US"/>
          </a:p>
        </p:txBody>
      </p:sp>
      <p:sp>
        <p:nvSpPr>
          <p:cNvPr id="3" name="Footer Placeholder 2">
            <a:extLst>
              <a:ext uri="{FF2B5EF4-FFF2-40B4-BE49-F238E27FC236}">
                <a16:creationId xmlns:a16="http://schemas.microsoft.com/office/drawing/2014/main" id="{53AE41F5-5852-FEAE-66C9-4CE10C612C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6F8264-84BA-6994-E999-454A0DC54229}"/>
              </a:ext>
            </a:extLst>
          </p:cNvPr>
          <p:cNvSpPr>
            <a:spLocks noGrp="1"/>
          </p:cNvSpPr>
          <p:nvPr>
            <p:ph type="sldNum" sz="quarter" idx="12"/>
          </p:nvPr>
        </p:nvSpPr>
        <p:spPr/>
        <p:txBody>
          <a:bodyPr/>
          <a:lstStyle/>
          <a:p>
            <a:fld id="{C37E8BC4-4E57-4B70-B2AC-4C07DADE2E06}" type="slidenum">
              <a:rPr lang="en-US" smtClean="0"/>
              <a:t>‹#›</a:t>
            </a:fld>
            <a:endParaRPr lang="en-US"/>
          </a:p>
        </p:txBody>
      </p:sp>
    </p:spTree>
    <p:extLst>
      <p:ext uri="{BB962C8B-B14F-4D97-AF65-F5344CB8AC3E}">
        <p14:creationId xmlns:p14="http://schemas.microsoft.com/office/powerpoint/2010/main" val="1779054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18165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AD4A4-04F5-78E5-B0E9-192F6EC84E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BAB958-52C6-4D1E-B759-57AF53E5FF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EFBDF7-ABEB-7E4A-C178-9BC56870C3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F77336-80B7-FD3B-07BE-A2A9E488B8E2}"/>
              </a:ext>
            </a:extLst>
          </p:cNvPr>
          <p:cNvSpPr>
            <a:spLocks noGrp="1"/>
          </p:cNvSpPr>
          <p:nvPr>
            <p:ph type="dt" sz="half" idx="10"/>
          </p:nvPr>
        </p:nvSpPr>
        <p:spPr/>
        <p:txBody>
          <a:bodyPr/>
          <a:lstStyle/>
          <a:p>
            <a:fld id="{44B344F8-36F7-4B7A-BB88-0F2A3C1BE074}" type="datetimeFigureOut">
              <a:rPr lang="en-US" smtClean="0"/>
              <a:t>6/11/2024</a:t>
            </a:fld>
            <a:endParaRPr lang="en-US"/>
          </a:p>
        </p:txBody>
      </p:sp>
      <p:sp>
        <p:nvSpPr>
          <p:cNvPr id="6" name="Footer Placeholder 5">
            <a:extLst>
              <a:ext uri="{FF2B5EF4-FFF2-40B4-BE49-F238E27FC236}">
                <a16:creationId xmlns:a16="http://schemas.microsoft.com/office/drawing/2014/main" id="{764CD44B-8AD4-BEB9-4EB2-854A439787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37B65E-5196-E2F7-B154-5771C033AB22}"/>
              </a:ext>
            </a:extLst>
          </p:cNvPr>
          <p:cNvSpPr>
            <a:spLocks noGrp="1"/>
          </p:cNvSpPr>
          <p:nvPr>
            <p:ph type="sldNum" sz="quarter" idx="12"/>
          </p:nvPr>
        </p:nvSpPr>
        <p:spPr/>
        <p:txBody>
          <a:bodyPr/>
          <a:lstStyle/>
          <a:p>
            <a:fld id="{C37E8BC4-4E57-4B70-B2AC-4C07DADE2E06}" type="slidenum">
              <a:rPr lang="en-US" smtClean="0"/>
              <a:t>‹#›</a:t>
            </a:fld>
            <a:endParaRPr lang="en-US"/>
          </a:p>
        </p:txBody>
      </p:sp>
    </p:spTree>
    <p:extLst>
      <p:ext uri="{BB962C8B-B14F-4D97-AF65-F5344CB8AC3E}">
        <p14:creationId xmlns:p14="http://schemas.microsoft.com/office/powerpoint/2010/main" val="4245039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CF20-ED6A-110E-916B-5C71311900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2BA8E2-D7BA-AFF4-6217-73972A756E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087C50-04E0-041A-640A-D91C7E0C35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7B4931-90DC-B302-2471-FD79CCD1B1F4}"/>
              </a:ext>
            </a:extLst>
          </p:cNvPr>
          <p:cNvSpPr>
            <a:spLocks noGrp="1"/>
          </p:cNvSpPr>
          <p:nvPr>
            <p:ph type="dt" sz="half" idx="10"/>
          </p:nvPr>
        </p:nvSpPr>
        <p:spPr/>
        <p:txBody>
          <a:bodyPr/>
          <a:lstStyle/>
          <a:p>
            <a:fld id="{44B344F8-36F7-4B7A-BB88-0F2A3C1BE074}" type="datetimeFigureOut">
              <a:rPr lang="en-US" smtClean="0"/>
              <a:t>6/11/2024</a:t>
            </a:fld>
            <a:endParaRPr lang="en-US"/>
          </a:p>
        </p:txBody>
      </p:sp>
      <p:sp>
        <p:nvSpPr>
          <p:cNvPr id="6" name="Footer Placeholder 5">
            <a:extLst>
              <a:ext uri="{FF2B5EF4-FFF2-40B4-BE49-F238E27FC236}">
                <a16:creationId xmlns:a16="http://schemas.microsoft.com/office/drawing/2014/main" id="{E723D34B-73C8-A50D-CD87-F06EEA0E3C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C434CE-26B8-7D72-7F08-D6FB07687C3F}"/>
              </a:ext>
            </a:extLst>
          </p:cNvPr>
          <p:cNvSpPr>
            <a:spLocks noGrp="1"/>
          </p:cNvSpPr>
          <p:nvPr>
            <p:ph type="sldNum" sz="quarter" idx="12"/>
          </p:nvPr>
        </p:nvSpPr>
        <p:spPr/>
        <p:txBody>
          <a:bodyPr/>
          <a:lstStyle/>
          <a:p>
            <a:fld id="{C37E8BC4-4E57-4B70-B2AC-4C07DADE2E06}" type="slidenum">
              <a:rPr lang="en-US" smtClean="0"/>
              <a:t>‹#›</a:t>
            </a:fld>
            <a:endParaRPr lang="en-US"/>
          </a:p>
        </p:txBody>
      </p:sp>
    </p:spTree>
    <p:extLst>
      <p:ext uri="{BB962C8B-B14F-4D97-AF65-F5344CB8AC3E}">
        <p14:creationId xmlns:p14="http://schemas.microsoft.com/office/powerpoint/2010/main" val="1894959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A5E90-EED0-F28F-E7DE-8C69E73B0A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CA57AD-F66D-3ECB-80B8-4ACC9F0B2E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CFAF6-9EC6-93DD-509A-5BB3DFBA4CCB}"/>
              </a:ext>
            </a:extLst>
          </p:cNvPr>
          <p:cNvSpPr>
            <a:spLocks noGrp="1"/>
          </p:cNvSpPr>
          <p:nvPr>
            <p:ph type="dt" sz="half" idx="10"/>
          </p:nvPr>
        </p:nvSpPr>
        <p:spPr/>
        <p:txBody>
          <a:bodyPr/>
          <a:lstStyle/>
          <a:p>
            <a:fld id="{44B344F8-36F7-4B7A-BB88-0F2A3C1BE074}" type="datetimeFigureOut">
              <a:rPr lang="en-US" smtClean="0"/>
              <a:t>6/11/2024</a:t>
            </a:fld>
            <a:endParaRPr lang="en-US"/>
          </a:p>
        </p:txBody>
      </p:sp>
      <p:sp>
        <p:nvSpPr>
          <p:cNvPr id="5" name="Footer Placeholder 4">
            <a:extLst>
              <a:ext uri="{FF2B5EF4-FFF2-40B4-BE49-F238E27FC236}">
                <a16:creationId xmlns:a16="http://schemas.microsoft.com/office/drawing/2014/main" id="{9E82D0A5-16F6-5244-A9D9-2DB2430F3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CCD327-CA10-5500-94D8-19F37D10675A}"/>
              </a:ext>
            </a:extLst>
          </p:cNvPr>
          <p:cNvSpPr>
            <a:spLocks noGrp="1"/>
          </p:cNvSpPr>
          <p:nvPr>
            <p:ph type="sldNum" sz="quarter" idx="12"/>
          </p:nvPr>
        </p:nvSpPr>
        <p:spPr/>
        <p:txBody>
          <a:bodyPr/>
          <a:lstStyle/>
          <a:p>
            <a:fld id="{C37E8BC4-4E57-4B70-B2AC-4C07DADE2E06}" type="slidenum">
              <a:rPr lang="en-US" smtClean="0"/>
              <a:t>‹#›</a:t>
            </a:fld>
            <a:endParaRPr lang="en-US"/>
          </a:p>
        </p:txBody>
      </p:sp>
    </p:spTree>
    <p:extLst>
      <p:ext uri="{BB962C8B-B14F-4D97-AF65-F5344CB8AC3E}">
        <p14:creationId xmlns:p14="http://schemas.microsoft.com/office/powerpoint/2010/main" val="2327638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C5A9F-D0DD-DEB0-0EEA-9D065CA07F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130D7-B51F-7A4D-7C78-B510EFF5EF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CB713-FC15-0C46-5A51-B4DAE3FE02B3}"/>
              </a:ext>
            </a:extLst>
          </p:cNvPr>
          <p:cNvSpPr>
            <a:spLocks noGrp="1"/>
          </p:cNvSpPr>
          <p:nvPr>
            <p:ph type="dt" sz="half" idx="10"/>
          </p:nvPr>
        </p:nvSpPr>
        <p:spPr/>
        <p:txBody>
          <a:bodyPr/>
          <a:lstStyle/>
          <a:p>
            <a:fld id="{44B344F8-36F7-4B7A-BB88-0F2A3C1BE074}" type="datetimeFigureOut">
              <a:rPr lang="en-US" smtClean="0"/>
              <a:t>6/11/2024</a:t>
            </a:fld>
            <a:endParaRPr lang="en-US"/>
          </a:p>
        </p:txBody>
      </p:sp>
      <p:sp>
        <p:nvSpPr>
          <p:cNvPr id="5" name="Footer Placeholder 4">
            <a:extLst>
              <a:ext uri="{FF2B5EF4-FFF2-40B4-BE49-F238E27FC236}">
                <a16:creationId xmlns:a16="http://schemas.microsoft.com/office/drawing/2014/main" id="{96E96E65-4B2D-9DE6-EAD1-A53BF2FD6F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401395-A1CC-2589-B9BE-0D4CB2A9D57C}"/>
              </a:ext>
            </a:extLst>
          </p:cNvPr>
          <p:cNvSpPr>
            <a:spLocks noGrp="1"/>
          </p:cNvSpPr>
          <p:nvPr>
            <p:ph type="sldNum" sz="quarter" idx="12"/>
          </p:nvPr>
        </p:nvSpPr>
        <p:spPr/>
        <p:txBody>
          <a:bodyPr/>
          <a:lstStyle/>
          <a:p>
            <a:fld id="{C37E8BC4-4E57-4B70-B2AC-4C07DADE2E06}" type="slidenum">
              <a:rPr lang="en-US" smtClean="0"/>
              <a:t>‹#›</a:t>
            </a:fld>
            <a:endParaRPr lang="en-US"/>
          </a:p>
        </p:txBody>
      </p:sp>
    </p:spTree>
    <p:extLst>
      <p:ext uri="{BB962C8B-B14F-4D97-AF65-F5344CB8AC3E}">
        <p14:creationId xmlns:p14="http://schemas.microsoft.com/office/powerpoint/2010/main" val="858029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col image R">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C47D626C-FF9D-4A7D-A7AB-9850F9D68670}"/>
              </a:ext>
            </a:extLst>
          </p:cNvPr>
          <p:cNvSpPr>
            <a:spLocks noGrp="1"/>
          </p:cNvSpPr>
          <p:nvPr>
            <p:ph type="pic" sz="quarter" idx="15"/>
          </p:nvPr>
        </p:nvSpPr>
        <p:spPr>
          <a:xfrm>
            <a:off x="8134351" y="0"/>
            <a:ext cx="4057650" cy="6858000"/>
          </a:xfrm>
          <a:prstGeom prst="rect">
            <a:avLst/>
          </a:prstGeom>
          <a:pattFill prst="dkUpDiag">
            <a:fgClr>
              <a:schemeClr val="accent1"/>
            </a:fgClr>
            <a:bgClr>
              <a:schemeClr val="accent5"/>
            </a:bgClr>
          </a:pattFill>
        </p:spPr>
        <p:txBody>
          <a:bodyPr lIns="0" tIns="301752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0" name="Title 1">
            <a:extLst>
              <a:ext uri="{FF2B5EF4-FFF2-40B4-BE49-F238E27FC236}">
                <a16:creationId xmlns:a16="http://schemas.microsoft.com/office/drawing/2014/main" id="{6C52C17C-FF28-4FF9-B3C0-879847570323}"/>
              </a:ext>
            </a:extLst>
          </p:cNvPr>
          <p:cNvSpPr>
            <a:spLocks noGrp="1"/>
          </p:cNvSpPr>
          <p:nvPr>
            <p:ph type="title" hasCustomPrompt="1"/>
          </p:nvPr>
        </p:nvSpPr>
        <p:spPr>
          <a:xfrm>
            <a:off x="228601" y="264685"/>
            <a:ext cx="7791450" cy="916416"/>
          </a:xfrm>
          <a:prstGeom prst="rect">
            <a:avLst/>
          </a:prstGeom>
        </p:spPr>
        <p:txBody>
          <a:bodyPr lIns="0" tIns="0" rIns="0" bIns="0" anchor="t" anchorCtr="0"/>
          <a:lstStyle>
            <a:lvl1pPr>
              <a:defRPr sz="3500">
                <a:solidFill>
                  <a:srgbClr val="002D72"/>
                </a:solidFill>
                <a:latin typeface="Montserrat Light" pitchFamily="2" charset="0"/>
                <a:ea typeface="Roboto Lt" pitchFamily="2" charset="0"/>
                <a:cs typeface="Arial" panose="020B0604020202020204" pitchFamily="34" charset="0"/>
              </a:defRPr>
            </a:lvl1pPr>
          </a:lstStyle>
          <a:p>
            <a:r>
              <a:rPr lang="en-US"/>
              <a:t>Add Slide Title Here</a:t>
            </a:r>
          </a:p>
        </p:txBody>
      </p:sp>
      <p:sp>
        <p:nvSpPr>
          <p:cNvPr id="3" name="Content Placeholder 2">
            <a:extLst>
              <a:ext uri="{FF2B5EF4-FFF2-40B4-BE49-F238E27FC236}">
                <a16:creationId xmlns:a16="http://schemas.microsoft.com/office/drawing/2014/main" id="{3F1E12A4-8D17-4E6B-8C6E-A3D7A5A8EBA2}"/>
              </a:ext>
            </a:extLst>
          </p:cNvPr>
          <p:cNvSpPr>
            <a:spLocks noGrp="1"/>
          </p:cNvSpPr>
          <p:nvPr>
            <p:ph sz="quarter" idx="10" hasCustomPrompt="1"/>
          </p:nvPr>
        </p:nvSpPr>
        <p:spPr>
          <a:xfrm>
            <a:off x="228602" y="2276474"/>
            <a:ext cx="7791449" cy="4031091"/>
          </a:xfrm>
          <a:prstGeom prst="rect">
            <a:avLst/>
          </a:prstGeom>
        </p:spPr>
        <p:txBody>
          <a:bodyPr lIns="0" tIns="0" rIns="0" bIns="0">
            <a:noAutofit/>
          </a:bodyPr>
          <a:lstStyle>
            <a:lvl1pPr marL="0" marR="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sz="2400" b="1">
                <a:solidFill>
                  <a:schemeClr val="accent1"/>
                </a:solidFill>
                <a:latin typeface="Montserrat" pitchFamily="2" charset="0"/>
              </a:defRPr>
            </a:lvl1pPr>
            <a:lvl2pPr marL="0" indent="0">
              <a:spcBef>
                <a:spcPts val="300"/>
              </a:spcBef>
              <a:buClr>
                <a:schemeClr val="tx2"/>
              </a:buClr>
              <a:buFont typeface="Roboto Lt" pitchFamily="2" charset="0"/>
              <a:buNone/>
              <a:defRPr sz="2000">
                <a:solidFill>
                  <a:schemeClr val="tx2">
                    <a:lumMod val="50000"/>
                  </a:schemeClr>
                </a:solidFill>
                <a:latin typeface="Montserrat Light" pitchFamily="2" charset="0"/>
              </a:defRPr>
            </a:lvl2pPr>
            <a:lvl3pPr marL="182880" indent="-182880">
              <a:spcBef>
                <a:spcPts val="900"/>
              </a:spcBef>
              <a:buClr>
                <a:schemeClr val="tx2"/>
              </a:buClr>
              <a:buFont typeface="Roboto Lt" pitchFamily="2" charset="0"/>
              <a:buChar char="&gt;"/>
              <a:defRPr sz="2000">
                <a:solidFill>
                  <a:schemeClr val="tx2">
                    <a:lumMod val="50000"/>
                  </a:schemeClr>
                </a:solidFill>
                <a:latin typeface="Montserrat Light" pitchFamily="2" charset="0"/>
              </a:defRPr>
            </a:lvl3pPr>
            <a:lvl4pPr marL="548640" indent="-182880">
              <a:spcBef>
                <a:spcPts val="300"/>
              </a:spcBef>
              <a:buClr>
                <a:schemeClr val="tx2"/>
              </a:buClr>
              <a:buFont typeface="Arial" panose="020B0604020202020204" pitchFamily="34" charset="0"/>
              <a:buChar char="•"/>
              <a:defRPr sz="1500">
                <a:solidFill>
                  <a:schemeClr val="tx2">
                    <a:lumMod val="50000"/>
                  </a:schemeClr>
                </a:solidFill>
                <a:latin typeface="Montserrat Light" pitchFamily="2" charset="0"/>
              </a:defRPr>
            </a:lvl4pPr>
            <a:lvl5pPr marL="914400" indent="-182880">
              <a:spcBef>
                <a:spcPts val="300"/>
              </a:spcBef>
              <a:buFont typeface="Roboto Lt" pitchFamily="2" charset="0"/>
              <a:buChar char="-"/>
              <a:defRPr sz="1200">
                <a:solidFill>
                  <a:schemeClr val="tx2">
                    <a:lumMod val="50000"/>
                  </a:schemeClr>
                </a:solidFill>
                <a:latin typeface="Montserrat Light" pitchFamily="2" charset="0"/>
              </a:defRPr>
            </a:lvl5pPr>
          </a:lstStyle>
          <a:p>
            <a:pPr marL="0" marR="0" lvl="0" indent="0" algn="l" defTabSz="914400" rtl="0" eaLnBrk="1" fontAlgn="auto" latinLnBrk="0" hangingPunct="1">
              <a:lnSpc>
                <a:spcPct val="90000"/>
              </a:lnSpc>
              <a:spcBef>
                <a:spcPts val="1200"/>
              </a:spcBef>
              <a:spcAft>
                <a:spcPts val="300"/>
              </a:spcAft>
              <a:buClrTx/>
              <a:buSzTx/>
              <a:buFont typeface="Arial" panose="020B0604020202020204" pitchFamily="34" charset="0"/>
              <a:buNone/>
              <a:tabLst/>
              <a:defRPr/>
            </a:pPr>
            <a:r>
              <a:rPr lang="en-US"/>
              <a:t>Add bold intro or subhead here (adjust height placement of text box based on slide title height/# of lines) (tab in for style levels – non-bold and 3 levels of bullets)</a:t>
            </a:r>
          </a:p>
          <a:p>
            <a:pPr lvl="1"/>
            <a:r>
              <a:rPr lang="en-US"/>
              <a:t>Non-bulleted copy</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10199695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Title NYS Blue">
    <p:bg>
      <p:bgPr>
        <a:solidFill>
          <a:schemeClr val="accent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spcBef>
                <a:spcPts val="1200"/>
              </a:spcBef>
              <a:spcAft>
                <a:spcPts val="600"/>
              </a:spcAft>
              <a:buNone/>
              <a:defRPr sz="5000" b="1">
                <a:solidFill>
                  <a:schemeClr val="bg1"/>
                </a:solidFill>
                <a:latin typeface="Montserrat" pitchFamily="2" charset="0"/>
              </a:defRPr>
            </a:lvl1pPr>
            <a:lvl2pPr marL="0" indent="0" algn="ctr">
              <a:spcAft>
                <a:spcPts val="1200"/>
              </a:spcAft>
              <a:buFont typeface="Roboto Lt" pitchFamily="2" charset="0"/>
              <a:buNone/>
              <a:defRPr sz="2200">
                <a:solidFill>
                  <a:schemeClr val="accent1">
                    <a:lumMod val="20000"/>
                    <a:lumOff val="8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3899718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59704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43257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84523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71595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98712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3024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91944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86072844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398293-763B-0568-E9B1-8643850BBC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0E4EFC-DEAB-E596-CA93-DBC2AA0419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C68DCD-631F-5BFA-A55D-26EB4F4456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B344F8-36F7-4B7A-BB88-0F2A3C1BE074}" type="datetimeFigureOut">
              <a:rPr lang="en-US" smtClean="0"/>
              <a:t>6/11/2024</a:t>
            </a:fld>
            <a:endParaRPr lang="en-US"/>
          </a:p>
        </p:txBody>
      </p:sp>
      <p:sp>
        <p:nvSpPr>
          <p:cNvPr id="5" name="Footer Placeholder 4">
            <a:extLst>
              <a:ext uri="{FF2B5EF4-FFF2-40B4-BE49-F238E27FC236}">
                <a16:creationId xmlns:a16="http://schemas.microsoft.com/office/drawing/2014/main" id="{5CFC1270-1074-31A6-2609-966C550FEC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5EFF0D9-E264-C7CF-1580-4845FEB7C4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7E8BC4-4E57-4B70-B2AC-4C07DADE2E06}" type="slidenum">
              <a:rPr lang="en-US" smtClean="0"/>
              <a:t>‹#›</a:t>
            </a:fld>
            <a:endParaRPr lang="en-US"/>
          </a:p>
        </p:txBody>
      </p:sp>
    </p:spTree>
    <p:extLst>
      <p:ext uri="{BB962C8B-B14F-4D97-AF65-F5344CB8AC3E}">
        <p14:creationId xmlns:p14="http://schemas.microsoft.com/office/powerpoint/2010/main" val="426985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s://www.nyserda.ny.gov/All-Programs/Electric-School-Buses/Contact-Us" TargetMode="External"/><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hyperlink" Target="https://jointutilitiesofny.org/ev/make-ready/mhd-pilot-program" TargetMode="External"/><Relationship Id="rId5" Type="http://schemas.openxmlformats.org/officeDocument/2006/relationships/hyperlink" Target="mailto:schoolbus@nyserda.ny.gov"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8/10/relationships/comments" Target="../comments/modernComment_105_D787062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next to a fire truck&#10;&#10;Description automatically generated with medium confidence">
            <a:extLst>
              <a:ext uri="{FF2B5EF4-FFF2-40B4-BE49-F238E27FC236}">
                <a16:creationId xmlns:a16="http://schemas.microsoft.com/office/drawing/2014/main" id="{85DD2817-32B6-42B6-AE68-F3FF0CFCF8B3}"/>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26963"/>
          <a:stretch/>
        </p:blipFill>
        <p:spPr>
          <a:xfrm>
            <a:off x="0" y="1347683"/>
            <a:ext cx="12192000" cy="6858001"/>
          </a:xfrm>
          <a:prstGeom prst="rect">
            <a:avLst/>
          </a:prstGeom>
        </p:spPr>
      </p:pic>
      <p:pic>
        <p:nvPicPr>
          <p:cNvPr id="6" name="Picture 5" descr="Text&#10;&#10;Description automatically generated">
            <a:extLst>
              <a:ext uri="{FF2B5EF4-FFF2-40B4-BE49-F238E27FC236}">
                <a16:creationId xmlns:a16="http://schemas.microsoft.com/office/drawing/2014/main" id="{75C2E39C-D2F0-437B-AC8A-461BD20FC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7405" y="5818974"/>
            <a:ext cx="1970113" cy="545114"/>
          </a:xfrm>
          <a:prstGeom prst="rect">
            <a:avLst/>
          </a:prstGeom>
        </p:spPr>
      </p:pic>
      <p:sp>
        <p:nvSpPr>
          <p:cNvPr id="7" name="Rectangle 6">
            <a:extLst>
              <a:ext uri="{FF2B5EF4-FFF2-40B4-BE49-F238E27FC236}">
                <a16:creationId xmlns:a16="http://schemas.microsoft.com/office/drawing/2014/main" id="{D32B3FCE-B179-42F4-A936-FE97301DAB36}"/>
              </a:ext>
            </a:extLst>
          </p:cNvPr>
          <p:cNvSpPr/>
          <p:nvPr/>
        </p:nvSpPr>
        <p:spPr>
          <a:xfrm>
            <a:off x="0" y="-1"/>
            <a:ext cx="12192000" cy="1423952"/>
          </a:xfrm>
          <a:prstGeom prst="rect">
            <a:avLst/>
          </a:prstGeom>
          <a:solidFill>
            <a:srgbClr val="156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con&#10;&#10;Description automatically generated">
            <a:extLst>
              <a:ext uri="{FF2B5EF4-FFF2-40B4-BE49-F238E27FC236}">
                <a16:creationId xmlns:a16="http://schemas.microsoft.com/office/drawing/2014/main" id="{B3B024F4-18F3-44E9-8269-95657D0D91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20" y="273461"/>
            <a:ext cx="1220212" cy="877027"/>
          </a:xfrm>
          <a:prstGeom prst="rect">
            <a:avLst/>
          </a:prstGeom>
        </p:spPr>
      </p:pic>
      <p:sp>
        <p:nvSpPr>
          <p:cNvPr id="10" name="Title 2">
            <a:extLst>
              <a:ext uri="{FF2B5EF4-FFF2-40B4-BE49-F238E27FC236}">
                <a16:creationId xmlns:a16="http://schemas.microsoft.com/office/drawing/2014/main" id="{1F9E1925-EE11-4CDF-B5FE-66D753AFFC76}"/>
              </a:ext>
            </a:extLst>
          </p:cNvPr>
          <p:cNvSpPr txBox="1">
            <a:spLocks/>
          </p:cNvSpPr>
          <p:nvPr/>
        </p:nvSpPr>
        <p:spPr>
          <a:xfrm>
            <a:off x="1312332" y="532394"/>
            <a:ext cx="8831636" cy="496508"/>
          </a:xfrm>
          <a:prstGeom prst="rect">
            <a:avLst/>
          </a:prstGeom>
        </p:spPr>
        <p:txBody>
          <a:bodyPr lIns="91440" tIns="45720" rIns="91440" bIns="45720" anchor="t"/>
          <a:lstStyle>
            <a:lvl1pPr algn="l" defTabSz="914400" rtl="0" eaLnBrk="1" latinLnBrk="0" hangingPunct="1">
              <a:lnSpc>
                <a:spcPct val="90000"/>
              </a:lnSpc>
              <a:spcBef>
                <a:spcPct val="0"/>
              </a:spcBef>
              <a:buNone/>
              <a:defRPr sz="3500" kern="1200">
                <a:solidFill>
                  <a:schemeClr val="accent1"/>
                </a:solidFill>
                <a:latin typeface="Montserrat Light" pitchFamily="2" charset="0"/>
                <a:ea typeface="+mj-ea"/>
                <a:cs typeface="+mj-cs"/>
              </a:defRPr>
            </a:lvl1pPr>
          </a:lstStyle>
          <a:p>
            <a:r>
              <a:rPr lang="en-US" sz="2800" b="1" i="0" u="none" strike="noStrike">
                <a:solidFill>
                  <a:srgbClr val="FFFFFF"/>
                </a:solidFill>
                <a:effectLst/>
                <a:latin typeface="Montserrat SemiBold" panose="00000700000000000000" pitchFamily="2" charset="0"/>
              </a:rPr>
              <a:t>NYSBIP Webinar Series</a:t>
            </a:r>
            <a:endParaRPr lang="en-US" sz="4800" b="1">
              <a:solidFill>
                <a:schemeClr val="bg1"/>
              </a:solidFill>
              <a:latin typeface="Montserrat"/>
            </a:endParaRPr>
          </a:p>
        </p:txBody>
      </p:sp>
      <p:sp>
        <p:nvSpPr>
          <p:cNvPr id="2" name="TextBox 1">
            <a:extLst>
              <a:ext uri="{FF2B5EF4-FFF2-40B4-BE49-F238E27FC236}">
                <a16:creationId xmlns:a16="http://schemas.microsoft.com/office/drawing/2014/main" id="{1A0FA01C-CF48-72F4-B39D-34897F32D604}"/>
              </a:ext>
            </a:extLst>
          </p:cNvPr>
          <p:cNvSpPr txBox="1"/>
          <p:nvPr/>
        </p:nvSpPr>
        <p:spPr>
          <a:xfrm>
            <a:off x="3470119" y="4504430"/>
            <a:ext cx="5251759" cy="984885"/>
          </a:xfrm>
          <a:prstGeom prst="rect">
            <a:avLst/>
          </a:prstGeom>
          <a:noFill/>
        </p:spPr>
        <p:txBody>
          <a:bodyPr wrap="none" lIns="91440" tIns="45720" rIns="91440" bIns="45720" rtlCol="0" anchor="t">
            <a:spAutoFit/>
          </a:bodyPr>
          <a:lstStyle/>
          <a:p>
            <a:pPr algn="ctr">
              <a:spcAft>
                <a:spcPts val="1200"/>
              </a:spcAft>
            </a:pPr>
            <a:r>
              <a:rPr lang="en-US" sz="2400" b="1">
                <a:solidFill>
                  <a:schemeClr val="bg1"/>
                </a:solidFill>
                <a:latin typeface="Montserrat"/>
              </a:rPr>
              <a:t>NYSERDA Clean Transportation</a:t>
            </a:r>
          </a:p>
          <a:p>
            <a:pPr algn="ctr">
              <a:spcAft>
                <a:spcPts val="1200"/>
              </a:spcAft>
            </a:pPr>
            <a:r>
              <a:rPr lang="en-US" sz="2400" b="1">
                <a:solidFill>
                  <a:schemeClr val="bg1"/>
                </a:solidFill>
                <a:latin typeface="Montserrat"/>
              </a:rPr>
              <a:t>June 11, 2024</a:t>
            </a:r>
          </a:p>
        </p:txBody>
      </p:sp>
      <p:sp>
        <p:nvSpPr>
          <p:cNvPr id="3" name="TextBox 2">
            <a:extLst>
              <a:ext uri="{FF2B5EF4-FFF2-40B4-BE49-F238E27FC236}">
                <a16:creationId xmlns:a16="http://schemas.microsoft.com/office/drawing/2014/main" id="{B970D167-F28C-4540-1E4C-B3F057F74FD9}"/>
              </a:ext>
            </a:extLst>
          </p:cNvPr>
          <p:cNvSpPr txBox="1"/>
          <p:nvPr/>
        </p:nvSpPr>
        <p:spPr>
          <a:xfrm>
            <a:off x="1690735" y="2376586"/>
            <a:ext cx="8810525" cy="1938992"/>
          </a:xfrm>
          <a:prstGeom prst="rect">
            <a:avLst/>
          </a:prstGeom>
          <a:noFill/>
        </p:spPr>
        <p:txBody>
          <a:bodyPr wrap="square" lIns="91440" tIns="45720" rIns="91440" bIns="45720" rtlCol="0" anchor="t">
            <a:spAutoFit/>
          </a:bodyPr>
          <a:lstStyle/>
          <a:p>
            <a:pPr algn="ctr"/>
            <a:r>
              <a:rPr lang="en-US" sz="6000" b="1">
                <a:solidFill>
                  <a:schemeClr val="bg1"/>
                </a:solidFill>
                <a:latin typeface="Montserrat"/>
              </a:rPr>
              <a:t>Charging Voucher Redemption Training</a:t>
            </a:r>
          </a:p>
        </p:txBody>
      </p:sp>
      <p:pic>
        <p:nvPicPr>
          <p:cNvPr id="8" name="Picture 7" descr="A black background with white text&#10;&#10;Description automatically generated">
            <a:extLst>
              <a:ext uri="{FF2B5EF4-FFF2-40B4-BE49-F238E27FC236}">
                <a16:creationId xmlns:a16="http://schemas.microsoft.com/office/drawing/2014/main" id="{7CEF79CA-2362-1E91-0127-02ADC4FD29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4854" y="5765482"/>
            <a:ext cx="1428926" cy="571570"/>
          </a:xfrm>
          <a:prstGeom prst="rect">
            <a:avLst/>
          </a:prstGeom>
        </p:spPr>
      </p:pic>
    </p:spTree>
    <p:extLst>
      <p:ext uri="{BB962C8B-B14F-4D97-AF65-F5344CB8AC3E}">
        <p14:creationId xmlns:p14="http://schemas.microsoft.com/office/powerpoint/2010/main" val="701827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CA370B1-EA8E-A386-2177-30289D46F8A3}"/>
              </a:ext>
            </a:extLst>
          </p:cNvPr>
          <p:cNvPicPr>
            <a:picLocks noChangeAspect="1"/>
          </p:cNvPicPr>
          <p:nvPr/>
        </p:nvPicPr>
        <p:blipFill rotWithShape="1">
          <a:blip r:embed="rId2">
            <a:alphaModFix amt="50000"/>
          </a:blip>
          <a:srcRect l="92" t="16319" r="-92" b="8589"/>
          <a:stretch/>
        </p:blipFill>
        <p:spPr>
          <a:xfrm rot="10800000">
            <a:off x="20" y="1"/>
            <a:ext cx="12191992" cy="6866420"/>
          </a:xfrm>
          <a:prstGeom prst="rect">
            <a:avLst/>
          </a:prstGeom>
        </p:spPr>
      </p:pic>
      <p:sp>
        <p:nvSpPr>
          <p:cNvPr id="2" name="Title 1"/>
          <p:cNvSpPr>
            <a:spLocks noGrp="1"/>
          </p:cNvSpPr>
          <p:nvPr>
            <p:ph type="ctrTitle"/>
          </p:nvPr>
        </p:nvSpPr>
        <p:spPr>
          <a:xfrm>
            <a:off x="1524000" y="1122362"/>
            <a:ext cx="9144000" cy="2900518"/>
          </a:xfrm>
        </p:spPr>
        <p:txBody>
          <a:bodyPr>
            <a:normAutofit/>
          </a:bodyPr>
          <a:lstStyle/>
          <a:p>
            <a:r>
              <a:rPr lang="en-US" b="1">
                <a:solidFill>
                  <a:srgbClr val="FFFFFF"/>
                </a:solidFill>
                <a:latin typeface="Montserrat"/>
              </a:rPr>
              <a:t>Charging Voucher Redemption Training</a:t>
            </a:r>
          </a:p>
        </p:txBody>
      </p:sp>
    </p:spTree>
    <p:extLst>
      <p:ext uri="{BB962C8B-B14F-4D97-AF65-F5344CB8AC3E}">
        <p14:creationId xmlns:p14="http://schemas.microsoft.com/office/powerpoint/2010/main" val="81777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8E24C-056E-F2EC-63FF-C0B06B1094F3}"/>
            </a:ext>
          </a:extLst>
        </p:cNvPr>
        <p:cNvGrpSpPr/>
        <p:nvPr/>
      </p:nvGrpSpPr>
      <p:grpSpPr>
        <a:xfrm>
          <a:off x="0" y="0"/>
          <a:ext cx="0" cy="0"/>
          <a:chOff x="0" y="0"/>
          <a:chExt cx="0" cy="0"/>
        </a:xfrm>
      </p:grpSpPr>
      <p:pic>
        <p:nvPicPr>
          <p:cNvPr id="4" name="Picture 3" descr="A group of people standing next to a fire truck&#10;&#10;Description automatically generated with medium confidence">
            <a:extLst>
              <a:ext uri="{FF2B5EF4-FFF2-40B4-BE49-F238E27FC236}">
                <a16:creationId xmlns:a16="http://schemas.microsoft.com/office/drawing/2014/main" id="{27D5FF9A-5AA8-9E3B-5FFC-47A8986DFBD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26963"/>
          <a:stretch/>
        </p:blipFill>
        <p:spPr>
          <a:xfrm>
            <a:off x="0" y="17632"/>
            <a:ext cx="12192000" cy="6858001"/>
          </a:xfrm>
          <a:prstGeom prst="rect">
            <a:avLst/>
          </a:prstGeom>
        </p:spPr>
      </p:pic>
      <p:sp>
        <p:nvSpPr>
          <p:cNvPr id="7" name="Rectangle 6">
            <a:extLst>
              <a:ext uri="{FF2B5EF4-FFF2-40B4-BE49-F238E27FC236}">
                <a16:creationId xmlns:a16="http://schemas.microsoft.com/office/drawing/2014/main" id="{71EDFF1B-CEDC-02B5-7024-AA1A1025E972}"/>
              </a:ext>
            </a:extLst>
          </p:cNvPr>
          <p:cNvSpPr/>
          <p:nvPr/>
        </p:nvSpPr>
        <p:spPr>
          <a:xfrm>
            <a:off x="0" y="17632"/>
            <a:ext cx="12192000" cy="1423952"/>
          </a:xfrm>
          <a:prstGeom prst="rect">
            <a:avLst/>
          </a:prstGeom>
          <a:solidFill>
            <a:srgbClr val="156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con&#10;&#10;Description automatically generated">
            <a:extLst>
              <a:ext uri="{FF2B5EF4-FFF2-40B4-BE49-F238E27FC236}">
                <a16:creationId xmlns:a16="http://schemas.microsoft.com/office/drawing/2014/main" id="{D9DA5FF3-1FB5-2121-82DE-94CD6345C8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20" y="273461"/>
            <a:ext cx="1220212" cy="877027"/>
          </a:xfrm>
          <a:prstGeom prst="rect">
            <a:avLst/>
          </a:prstGeom>
        </p:spPr>
      </p:pic>
      <p:sp>
        <p:nvSpPr>
          <p:cNvPr id="10" name="Title 2">
            <a:extLst>
              <a:ext uri="{FF2B5EF4-FFF2-40B4-BE49-F238E27FC236}">
                <a16:creationId xmlns:a16="http://schemas.microsoft.com/office/drawing/2014/main" id="{5C0565B1-9EA2-439D-2FD3-C7E11CA0FD78}"/>
              </a:ext>
            </a:extLst>
          </p:cNvPr>
          <p:cNvSpPr txBox="1">
            <a:spLocks/>
          </p:cNvSpPr>
          <p:nvPr/>
        </p:nvSpPr>
        <p:spPr>
          <a:xfrm>
            <a:off x="1312332" y="532394"/>
            <a:ext cx="8831636" cy="496508"/>
          </a:xfrm>
          <a:prstGeom prst="rect">
            <a:avLst/>
          </a:prstGeom>
        </p:spPr>
        <p:txBody>
          <a:bodyPr lIns="91440" tIns="45720" rIns="91440" bIns="45720" anchor="t"/>
          <a:lstStyle>
            <a:lvl1pPr algn="l" defTabSz="914400" rtl="0" eaLnBrk="1" latinLnBrk="0" hangingPunct="1">
              <a:lnSpc>
                <a:spcPct val="90000"/>
              </a:lnSpc>
              <a:spcBef>
                <a:spcPct val="0"/>
              </a:spcBef>
              <a:buNone/>
              <a:defRPr sz="3500" kern="1200">
                <a:solidFill>
                  <a:schemeClr val="accent1"/>
                </a:solidFill>
                <a:latin typeface="Montserrat Light" pitchFamily="2" charset="0"/>
                <a:ea typeface="+mj-ea"/>
                <a:cs typeface="+mj-cs"/>
              </a:defRPr>
            </a:lvl1pPr>
          </a:lstStyle>
          <a:p>
            <a:r>
              <a:rPr lang="en-US" sz="2800" b="1" i="0" u="none" strike="noStrike">
                <a:solidFill>
                  <a:srgbClr val="FFFFFF"/>
                </a:solidFill>
                <a:effectLst/>
                <a:latin typeface="Montserrat SemiBold" panose="00000700000000000000" pitchFamily="2" charset="0"/>
              </a:rPr>
              <a:t>NYSBIP Webinar Series</a:t>
            </a:r>
            <a:endParaRPr lang="en-US" sz="4800" b="1">
              <a:solidFill>
                <a:schemeClr val="bg1"/>
              </a:solidFill>
              <a:latin typeface="Montserrat"/>
            </a:endParaRPr>
          </a:p>
        </p:txBody>
      </p:sp>
      <p:sp>
        <p:nvSpPr>
          <p:cNvPr id="3" name="TextBox 2">
            <a:extLst>
              <a:ext uri="{FF2B5EF4-FFF2-40B4-BE49-F238E27FC236}">
                <a16:creationId xmlns:a16="http://schemas.microsoft.com/office/drawing/2014/main" id="{541BB165-F8DD-C37E-7DD9-8413C0F4A1D6}"/>
              </a:ext>
            </a:extLst>
          </p:cNvPr>
          <p:cNvSpPr txBox="1"/>
          <p:nvPr/>
        </p:nvSpPr>
        <p:spPr>
          <a:xfrm>
            <a:off x="1033788" y="3134128"/>
            <a:ext cx="9939867" cy="1015663"/>
          </a:xfrm>
          <a:prstGeom prst="rect">
            <a:avLst/>
          </a:prstGeom>
          <a:noFill/>
        </p:spPr>
        <p:txBody>
          <a:bodyPr wrap="square" rtlCol="0">
            <a:spAutoFit/>
          </a:bodyPr>
          <a:lstStyle/>
          <a:p>
            <a:pPr algn="ctr"/>
            <a:r>
              <a:rPr lang="en-US" sz="6000" b="1">
                <a:solidFill>
                  <a:schemeClr val="bg1"/>
                </a:solidFill>
                <a:latin typeface="Montserrat" panose="00000500000000000000" pitchFamily="2" charset="0"/>
              </a:rPr>
              <a:t>Thank You!</a:t>
            </a:r>
          </a:p>
        </p:txBody>
      </p:sp>
      <p:sp>
        <p:nvSpPr>
          <p:cNvPr id="2" name="TextBox 1">
            <a:extLst>
              <a:ext uri="{FF2B5EF4-FFF2-40B4-BE49-F238E27FC236}">
                <a16:creationId xmlns:a16="http://schemas.microsoft.com/office/drawing/2014/main" id="{ED58BD50-F3DB-DE5B-6BA5-2FA938A51C43}"/>
              </a:ext>
            </a:extLst>
          </p:cNvPr>
          <p:cNvSpPr txBox="1"/>
          <p:nvPr/>
        </p:nvSpPr>
        <p:spPr>
          <a:xfrm>
            <a:off x="2974799" y="4504430"/>
            <a:ext cx="6242414" cy="1508105"/>
          </a:xfrm>
          <a:prstGeom prst="rect">
            <a:avLst/>
          </a:prstGeom>
          <a:noFill/>
        </p:spPr>
        <p:txBody>
          <a:bodyPr wrap="none" lIns="91440" tIns="45720" rIns="91440" bIns="45720" rtlCol="0" anchor="t">
            <a:spAutoFit/>
          </a:bodyPr>
          <a:lstStyle/>
          <a:p>
            <a:pPr algn="ctr">
              <a:spcAft>
                <a:spcPts val="1200"/>
              </a:spcAft>
            </a:pPr>
            <a:r>
              <a:rPr lang="en-US" sz="2400" b="1">
                <a:solidFill>
                  <a:schemeClr val="bg1"/>
                </a:solidFill>
                <a:latin typeface="Montserrat SemiBold"/>
              </a:rPr>
              <a:t>NYSERDA: </a:t>
            </a:r>
            <a:r>
              <a:rPr lang="en-US" sz="2400" b="1">
                <a:solidFill>
                  <a:srgbClr val="FFC000"/>
                </a:solidFill>
                <a:latin typeface="Montserrat SemiBold"/>
                <a:hlinkClick r:id="rId5">
                  <a:extLst>
                    <a:ext uri="{A12FA001-AC4F-418D-AE19-62706E023703}">
                      <ahyp:hlinkClr xmlns:ahyp="http://schemas.microsoft.com/office/drawing/2018/hyperlinkcolor" val="tx"/>
                    </a:ext>
                  </a:extLst>
                </a:hlinkClick>
              </a:rPr>
              <a:t>schoolbus@nyserda.ny.gov</a:t>
            </a:r>
            <a:endParaRPr lang="en-US" sz="2400" b="1">
              <a:solidFill>
                <a:srgbClr val="FFC000"/>
              </a:solidFill>
              <a:latin typeface="Montserrat SemiBold"/>
            </a:endParaRPr>
          </a:p>
          <a:p>
            <a:pPr algn="ctr">
              <a:spcAft>
                <a:spcPts val="1200"/>
              </a:spcAft>
            </a:pPr>
            <a:r>
              <a:rPr lang="en-US" sz="2400" b="1">
                <a:solidFill>
                  <a:srgbClr val="FFC000"/>
                </a:solidFill>
                <a:latin typeface="Montserrat SemiBold"/>
                <a:hlinkClick r:id="rId6">
                  <a:extLst>
                    <a:ext uri="{A12FA001-AC4F-418D-AE19-62706E023703}">
                      <ahyp:hlinkClr xmlns:ahyp="http://schemas.microsoft.com/office/drawing/2018/hyperlinkcolor" val="tx"/>
                    </a:ext>
                  </a:extLst>
                </a:hlinkClick>
              </a:rPr>
              <a:t>Contact your utility</a:t>
            </a:r>
            <a:endParaRPr lang="en-US" sz="2400" b="1">
              <a:solidFill>
                <a:srgbClr val="FFC000"/>
              </a:solidFill>
              <a:latin typeface="Montserrat SemiBold"/>
            </a:endParaRPr>
          </a:p>
          <a:p>
            <a:pPr algn="ctr">
              <a:spcAft>
                <a:spcPts val="1200"/>
              </a:spcAft>
            </a:pPr>
            <a:r>
              <a:rPr lang="en-US" sz="2400" b="1">
                <a:solidFill>
                  <a:schemeClr val="bg1"/>
                </a:solidFill>
                <a:latin typeface="Montserrat SemiBold"/>
              </a:rPr>
              <a:t>Stay connected via </a:t>
            </a:r>
            <a:r>
              <a:rPr lang="en-US" sz="2400" b="1">
                <a:solidFill>
                  <a:schemeClr val="accent2">
                    <a:lumMod val="60000"/>
                    <a:lumOff val="40000"/>
                  </a:schemeClr>
                </a:solidFill>
                <a:latin typeface="Montserrat SemiBold"/>
                <a:hlinkClick r:id="rId7">
                  <a:extLst>
                    <a:ext uri="{A12FA001-AC4F-418D-AE19-62706E023703}">
                      <ahyp:hlinkClr xmlns:ahyp="http://schemas.microsoft.com/office/drawing/2018/hyperlinkcolor" val="tx"/>
                    </a:ext>
                  </a:extLst>
                </a:hlinkClick>
              </a:rPr>
              <a:t>our </a:t>
            </a:r>
            <a:r>
              <a:rPr lang="en-US" sz="2400" b="1">
                <a:solidFill>
                  <a:srgbClr val="FFC000"/>
                </a:solidFill>
                <a:latin typeface="Montserrat SemiBold"/>
                <a:hlinkClick r:id="rId7">
                  <a:extLst>
                    <a:ext uri="{A12FA001-AC4F-418D-AE19-62706E023703}">
                      <ahyp:hlinkClr xmlns:ahyp="http://schemas.microsoft.com/office/drawing/2018/hyperlinkcolor" val="tx"/>
                    </a:ext>
                  </a:extLst>
                </a:hlinkClick>
              </a:rPr>
              <a:t>email</a:t>
            </a:r>
            <a:r>
              <a:rPr lang="en-US" sz="2400" b="1">
                <a:solidFill>
                  <a:schemeClr val="accent2">
                    <a:lumMod val="60000"/>
                    <a:lumOff val="40000"/>
                  </a:schemeClr>
                </a:solidFill>
                <a:latin typeface="Montserrat SemiBold"/>
                <a:hlinkClick r:id="rId7">
                  <a:extLst>
                    <a:ext uri="{A12FA001-AC4F-418D-AE19-62706E023703}">
                      <ahyp:hlinkClr xmlns:ahyp="http://schemas.microsoft.com/office/drawing/2018/hyperlinkcolor" val="tx"/>
                    </a:ext>
                  </a:extLst>
                </a:hlinkClick>
              </a:rPr>
              <a:t> list</a:t>
            </a:r>
            <a:endParaRPr lang="en-US" sz="2400" b="1">
              <a:solidFill>
                <a:schemeClr val="accent2">
                  <a:lumMod val="60000"/>
                  <a:lumOff val="40000"/>
                </a:schemeClr>
              </a:solidFill>
              <a:latin typeface="Montserrat SemiBold"/>
            </a:endParaRPr>
          </a:p>
        </p:txBody>
      </p:sp>
    </p:spTree>
    <p:extLst>
      <p:ext uri="{BB962C8B-B14F-4D97-AF65-F5344CB8AC3E}">
        <p14:creationId xmlns:p14="http://schemas.microsoft.com/office/powerpoint/2010/main" val="2659712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C47A4B51-BAF0-B70A-F2B3-44A4CE173B7D}"/>
              </a:ext>
            </a:extLst>
          </p:cNvPr>
          <p:cNvSpPr>
            <a:spLocks noGrp="1"/>
          </p:cNvSpPr>
          <p:nvPr>
            <p:ph type="title"/>
          </p:nvPr>
        </p:nvSpPr>
        <p:spPr>
          <a:xfrm>
            <a:off x="5519115" y="580333"/>
            <a:ext cx="6488023" cy="1009512"/>
          </a:xfrm>
        </p:spPr>
        <p:txBody>
          <a:bodyPr>
            <a:normAutofit/>
          </a:bodyPr>
          <a:lstStyle/>
          <a:p>
            <a:r>
              <a:rPr lang="en-US" sz="4000" b="1">
                <a:solidFill>
                  <a:srgbClr val="FFC000"/>
                </a:solidFill>
                <a:latin typeface="Montserrat"/>
                <a:cs typeface="Calibri Light"/>
              </a:rPr>
              <a:t>Agenda</a:t>
            </a:r>
          </a:p>
        </p:txBody>
      </p:sp>
      <p:sp>
        <p:nvSpPr>
          <p:cNvPr id="8" name="Content Placeholder 7">
            <a:extLst>
              <a:ext uri="{FF2B5EF4-FFF2-40B4-BE49-F238E27FC236}">
                <a16:creationId xmlns:a16="http://schemas.microsoft.com/office/drawing/2014/main" id="{98CBEB81-374D-19B8-806F-CE9AB06A8DA3}"/>
              </a:ext>
            </a:extLst>
          </p:cNvPr>
          <p:cNvSpPr>
            <a:spLocks noGrp="1"/>
          </p:cNvSpPr>
          <p:nvPr>
            <p:ph idx="1"/>
          </p:nvPr>
        </p:nvSpPr>
        <p:spPr>
          <a:xfrm>
            <a:off x="5519114" y="1952285"/>
            <a:ext cx="6002110" cy="3729034"/>
          </a:xfrm>
        </p:spPr>
        <p:txBody>
          <a:bodyPr vert="horz" lIns="91440" tIns="45720" rIns="91440" bIns="45720" rtlCol="0" anchor="t">
            <a:normAutofit/>
          </a:bodyPr>
          <a:lstStyle/>
          <a:p>
            <a:pPr marL="342900" indent="-342900"/>
            <a:r>
              <a:rPr lang="en-US" sz="2400">
                <a:solidFill>
                  <a:srgbClr val="000000"/>
                </a:solidFill>
                <a:latin typeface="Montserrat"/>
              </a:rPr>
              <a:t>NYS Progress </a:t>
            </a:r>
          </a:p>
          <a:p>
            <a:pPr marL="342900" indent="-342900"/>
            <a:r>
              <a:rPr lang="en-US" sz="2400">
                <a:solidFill>
                  <a:srgbClr val="000000"/>
                </a:solidFill>
                <a:latin typeface="Montserrat"/>
                <a:cs typeface="Arial"/>
              </a:rPr>
              <a:t>Program Updates</a:t>
            </a:r>
            <a:endParaRPr lang="en-US" sz="2400" i="0">
              <a:solidFill>
                <a:srgbClr val="000000"/>
              </a:solidFill>
              <a:effectLst/>
              <a:latin typeface="Montserrat"/>
              <a:cs typeface="Arial"/>
            </a:endParaRPr>
          </a:p>
          <a:p>
            <a:pPr marL="342900" indent="-342900"/>
            <a:r>
              <a:rPr lang="en-US" sz="2400">
                <a:solidFill>
                  <a:srgbClr val="000000"/>
                </a:solidFill>
                <a:latin typeface="Montserrat"/>
                <a:cs typeface="Arial"/>
              </a:rPr>
              <a:t>Charging Voucher Redemption Training</a:t>
            </a:r>
          </a:p>
          <a:p>
            <a:pPr marL="0" indent="0" fontAlgn="base">
              <a:buNone/>
            </a:pPr>
            <a:endParaRPr lang="en-US" sz="2000">
              <a:solidFill>
                <a:srgbClr val="000000"/>
              </a:solidFill>
              <a:latin typeface="Montserrat"/>
              <a:cs typeface="Arial"/>
            </a:endParaRPr>
          </a:p>
          <a:p>
            <a:pPr marL="0" indent="0" rtl="0" fontAlgn="base">
              <a:buNone/>
            </a:pPr>
            <a:endParaRPr lang="en-US" sz="2000" i="0">
              <a:solidFill>
                <a:srgbClr val="000000"/>
              </a:solidFill>
              <a:effectLst/>
              <a:latin typeface="Montserrat"/>
            </a:endParaRPr>
          </a:p>
          <a:p>
            <a:pPr rtl="0">
              <a:spcBef>
                <a:spcPts val="0"/>
              </a:spcBef>
              <a:spcAft>
                <a:spcPts val="1200"/>
              </a:spcAft>
            </a:pPr>
            <a:endParaRPr lang="en-US" sz="2000" b="1" i="0">
              <a:solidFill>
                <a:srgbClr val="000000"/>
              </a:solidFill>
              <a:effectLst/>
              <a:latin typeface="Segoe UI"/>
              <a:cs typeface="Segoe UI"/>
            </a:endParaRPr>
          </a:p>
        </p:txBody>
      </p:sp>
      <p:pic>
        <p:nvPicPr>
          <p:cNvPr id="3" name="Picture 2">
            <a:extLst>
              <a:ext uri="{FF2B5EF4-FFF2-40B4-BE49-F238E27FC236}">
                <a16:creationId xmlns:a16="http://schemas.microsoft.com/office/drawing/2014/main" id="{A276EEDE-76FB-5F32-EF88-5C9F7BA4B875}"/>
              </a:ext>
            </a:extLst>
          </p:cNvPr>
          <p:cNvPicPr>
            <a:picLocks noChangeAspect="1"/>
          </p:cNvPicPr>
          <p:nvPr/>
        </p:nvPicPr>
        <p:blipFill rotWithShape="1">
          <a:blip r:embed="rId2"/>
          <a:srcRect l="8593" t="-1545" r="14072" b="1766"/>
          <a:stretch/>
        </p:blipFill>
        <p:spPr>
          <a:xfrm rot="5400000">
            <a:off x="-939149" y="938242"/>
            <a:ext cx="6863956" cy="4981492"/>
          </a:xfrm>
          <a:prstGeom prst="rect">
            <a:avLst/>
          </a:prstGeom>
          <a:effectLst/>
        </p:spPr>
      </p:pic>
    </p:spTree>
    <p:extLst>
      <p:ext uri="{BB962C8B-B14F-4D97-AF65-F5344CB8AC3E}">
        <p14:creationId xmlns:p14="http://schemas.microsoft.com/office/powerpoint/2010/main" val="3621670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A row of school buses in a building&#10;&#10;Description automatically generated with low confidence">
            <a:extLst>
              <a:ext uri="{FF2B5EF4-FFF2-40B4-BE49-F238E27FC236}">
                <a16:creationId xmlns:a16="http://schemas.microsoft.com/office/drawing/2014/main" id="{930066AF-2008-5594-F332-EC4FD6807EDC}"/>
              </a:ext>
            </a:extLst>
          </p:cNvPr>
          <p:cNvPicPr>
            <a:picLocks noChangeAspect="1"/>
          </p:cNvPicPr>
          <p:nvPr/>
        </p:nvPicPr>
        <p:blipFill rotWithShape="1">
          <a:blip r:embed="rId2"/>
          <a:srcRect b="1449"/>
          <a:stretch/>
        </p:blipFill>
        <p:spPr>
          <a:xfrm>
            <a:off x="6103027" y="10"/>
            <a:ext cx="6088971" cy="6857990"/>
          </a:xfrm>
          <a:prstGeom prst="rect">
            <a:avLst/>
          </a:prstGeom>
        </p:spPr>
      </p:pic>
      <p:sp>
        <p:nvSpPr>
          <p:cNvPr id="12" name="Title 1">
            <a:extLst>
              <a:ext uri="{FF2B5EF4-FFF2-40B4-BE49-F238E27FC236}">
                <a16:creationId xmlns:a16="http://schemas.microsoft.com/office/drawing/2014/main" id="{C47A4B51-BAF0-B70A-F2B3-44A4CE173B7D}"/>
              </a:ext>
            </a:extLst>
          </p:cNvPr>
          <p:cNvSpPr>
            <a:spLocks noGrp="1"/>
          </p:cNvSpPr>
          <p:nvPr>
            <p:ph type="title"/>
          </p:nvPr>
        </p:nvSpPr>
        <p:spPr>
          <a:xfrm>
            <a:off x="214950" y="239649"/>
            <a:ext cx="5887913" cy="811214"/>
          </a:xfrm>
        </p:spPr>
        <p:txBody>
          <a:bodyPr anchor="ctr">
            <a:noAutofit/>
          </a:bodyPr>
          <a:lstStyle/>
          <a:p>
            <a:r>
              <a:rPr lang="en-US" sz="4000" b="1">
                <a:solidFill>
                  <a:srgbClr val="FFC000"/>
                </a:solidFill>
                <a:latin typeface="Montserrat"/>
                <a:cs typeface="Calibri Light"/>
              </a:rPr>
              <a:t>Current Conditions </a:t>
            </a:r>
          </a:p>
        </p:txBody>
      </p:sp>
      <p:sp>
        <p:nvSpPr>
          <p:cNvPr id="8" name="Content Placeholder 7">
            <a:extLst>
              <a:ext uri="{FF2B5EF4-FFF2-40B4-BE49-F238E27FC236}">
                <a16:creationId xmlns:a16="http://schemas.microsoft.com/office/drawing/2014/main" id="{98CBEB81-374D-19B8-806F-CE9AB06A8DA3}"/>
              </a:ext>
            </a:extLst>
          </p:cNvPr>
          <p:cNvSpPr>
            <a:spLocks noGrp="1"/>
          </p:cNvSpPr>
          <p:nvPr>
            <p:ph idx="1"/>
          </p:nvPr>
        </p:nvSpPr>
        <p:spPr>
          <a:xfrm>
            <a:off x="384227" y="989899"/>
            <a:ext cx="5320381" cy="5651025"/>
          </a:xfrm>
        </p:spPr>
        <p:txBody>
          <a:bodyPr vert="horz" lIns="91440" tIns="45720" rIns="91440" bIns="45720" rtlCol="0" anchor="t">
            <a:normAutofit fontScale="92500"/>
          </a:bodyPr>
          <a:lstStyle/>
          <a:p>
            <a:pPr marL="0" indent="0" algn="l" rtl="0" fontAlgn="base">
              <a:buNone/>
            </a:pPr>
            <a:r>
              <a:rPr lang="en-US" sz="2400" b="1" i="0" u="none" strike="noStrike" dirty="0">
                <a:solidFill>
                  <a:srgbClr val="222A35"/>
                </a:solidFill>
                <a:effectLst/>
                <a:latin typeface="Montserrat"/>
              </a:rPr>
              <a:t>Where We Started</a:t>
            </a:r>
            <a:r>
              <a:rPr lang="en-US" sz="2400" b="0" i="0" dirty="0">
                <a:solidFill>
                  <a:srgbClr val="FFFFFF"/>
                </a:solidFill>
                <a:effectLst/>
                <a:latin typeface="Montserrat"/>
              </a:rPr>
              <a:t>​</a:t>
            </a:r>
          </a:p>
          <a:p>
            <a:pPr algn="l" rtl="0" fontAlgn="base">
              <a:buFont typeface="Arial" panose="020B0604020202020204" pitchFamily="34" charset="0"/>
              <a:buChar char="•"/>
            </a:pPr>
            <a:r>
              <a:rPr lang="en-US" sz="2100" b="0" i="0" u="none" strike="noStrike" dirty="0">
                <a:solidFill>
                  <a:srgbClr val="222A35"/>
                </a:solidFill>
                <a:effectLst/>
                <a:latin typeface="Montserrat" panose="00000500000000000000" pitchFamily="2" charset="0"/>
              </a:rPr>
              <a:t>There are </a:t>
            </a:r>
            <a:r>
              <a:rPr lang="en-US" sz="2100" b="1" i="0" u="none" strike="noStrike" dirty="0">
                <a:solidFill>
                  <a:srgbClr val="222A35"/>
                </a:solidFill>
                <a:effectLst/>
                <a:latin typeface="Montserrat" panose="00000500000000000000" pitchFamily="2" charset="0"/>
              </a:rPr>
              <a:t>~700</a:t>
            </a:r>
            <a:r>
              <a:rPr lang="en-US" sz="2100" b="0" i="0" u="none" strike="noStrike" dirty="0">
                <a:solidFill>
                  <a:srgbClr val="222A35"/>
                </a:solidFill>
                <a:effectLst/>
                <a:latin typeface="Montserrat" panose="00000500000000000000" pitchFamily="2" charset="0"/>
              </a:rPr>
              <a:t> school districts in New York State, with more than </a:t>
            </a:r>
            <a:r>
              <a:rPr lang="en-US" sz="2100" b="1" i="0" u="none" strike="noStrike" dirty="0">
                <a:solidFill>
                  <a:srgbClr val="222A35"/>
                </a:solidFill>
                <a:effectLst/>
                <a:latin typeface="Montserrat" panose="00000500000000000000" pitchFamily="2" charset="0"/>
              </a:rPr>
              <a:t>45,000</a:t>
            </a:r>
            <a:r>
              <a:rPr lang="en-US" sz="2100" b="0" i="0" u="none" strike="noStrike" dirty="0">
                <a:solidFill>
                  <a:srgbClr val="222A35"/>
                </a:solidFill>
                <a:effectLst/>
                <a:latin typeface="Montserrat" panose="00000500000000000000" pitchFamily="2" charset="0"/>
              </a:rPr>
              <a:t> school buses on the road </a:t>
            </a:r>
            <a:r>
              <a:rPr lang="en-US" sz="2100" b="0" i="0" dirty="0">
                <a:solidFill>
                  <a:srgbClr val="FFFFFF"/>
                </a:solidFill>
                <a:effectLst/>
                <a:latin typeface="Montserrat" panose="00000500000000000000" pitchFamily="2" charset="0"/>
              </a:rPr>
              <a:t>​</a:t>
            </a:r>
            <a:endParaRPr lang="en-US" sz="2100" b="0" i="0" dirty="0">
              <a:solidFill>
                <a:srgbClr val="FFFFFF"/>
              </a:solidFill>
              <a:effectLst/>
              <a:latin typeface="Arial" panose="020B0604020202020204" pitchFamily="34" charset="0"/>
            </a:endParaRPr>
          </a:p>
          <a:p>
            <a:pPr algn="l" rtl="0" fontAlgn="base">
              <a:buFont typeface="Arial" panose="020B0604020202020204" pitchFamily="34" charset="0"/>
              <a:buChar char="•"/>
            </a:pPr>
            <a:r>
              <a:rPr lang="en-US" sz="2100" b="0" i="0" u="none" strike="noStrike" dirty="0">
                <a:solidFill>
                  <a:srgbClr val="222A35"/>
                </a:solidFill>
                <a:effectLst/>
                <a:latin typeface="Montserrat"/>
              </a:rPr>
              <a:t>More than half of all buses are contractor-operated</a:t>
            </a:r>
            <a:r>
              <a:rPr lang="en-US" sz="2100" b="0" i="0" dirty="0">
                <a:solidFill>
                  <a:srgbClr val="FFFFFF"/>
                </a:solidFill>
                <a:effectLst/>
                <a:latin typeface="Montserrat"/>
              </a:rPr>
              <a:t>​</a:t>
            </a:r>
          </a:p>
          <a:p>
            <a:pPr marL="0" indent="0" algn="l" rtl="0" fontAlgn="base">
              <a:buNone/>
            </a:pPr>
            <a:r>
              <a:rPr lang="en-US" sz="2400" b="1" i="0" u="none" strike="noStrike" dirty="0">
                <a:solidFill>
                  <a:srgbClr val="222A35"/>
                </a:solidFill>
                <a:effectLst/>
                <a:latin typeface="Montserrat"/>
              </a:rPr>
              <a:t>Recent Progress</a:t>
            </a:r>
            <a:r>
              <a:rPr lang="en-US" sz="2400" b="0" i="0" dirty="0">
                <a:solidFill>
                  <a:srgbClr val="FFFFFF"/>
                </a:solidFill>
                <a:effectLst/>
                <a:latin typeface="Montserrat"/>
              </a:rPr>
              <a:t>​</a:t>
            </a:r>
          </a:p>
          <a:p>
            <a:pPr fontAlgn="base"/>
            <a:r>
              <a:rPr lang="en-US" sz="2100" b="0" i="0" u="none" strike="noStrike" dirty="0">
                <a:solidFill>
                  <a:srgbClr val="222A35"/>
                </a:solidFill>
                <a:effectLst/>
                <a:latin typeface="Montserrat"/>
              </a:rPr>
              <a:t>There are currently </a:t>
            </a:r>
            <a:r>
              <a:rPr lang="en-US" sz="2100" b="1" dirty="0">
                <a:solidFill>
                  <a:srgbClr val="222A35"/>
                </a:solidFill>
                <a:latin typeface="Montserrat"/>
              </a:rPr>
              <a:t>~</a:t>
            </a:r>
            <a:r>
              <a:rPr lang="en-US" sz="2100" b="1" i="0" u="none" strike="noStrike" dirty="0">
                <a:solidFill>
                  <a:srgbClr val="222A35"/>
                </a:solidFill>
                <a:effectLst/>
                <a:latin typeface="Montserrat"/>
              </a:rPr>
              <a:t>100</a:t>
            </a:r>
            <a:r>
              <a:rPr lang="en-US" sz="2100" b="0" i="0" u="none" strike="noStrike" dirty="0">
                <a:solidFill>
                  <a:srgbClr val="222A35"/>
                </a:solidFill>
                <a:effectLst/>
                <a:latin typeface="Montserrat"/>
              </a:rPr>
              <a:t> </a:t>
            </a:r>
            <a:r>
              <a:rPr lang="en-US" sz="2100" dirty="0">
                <a:solidFill>
                  <a:srgbClr val="222A35"/>
                </a:solidFill>
                <a:latin typeface="Montserrat"/>
              </a:rPr>
              <a:t>ESBs on the road in NY State, with up to </a:t>
            </a:r>
            <a:r>
              <a:rPr lang="en-US" sz="2100" b="1" dirty="0">
                <a:solidFill>
                  <a:srgbClr val="222A35"/>
                </a:solidFill>
                <a:latin typeface="Montserrat"/>
              </a:rPr>
              <a:t>800</a:t>
            </a:r>
            <a:r>
              <a:rPr lang="en-US" sz="2100" b="0" i="0" u="none" strike="noStrike" dirty="0">
                <a:solidFill>
                  <a:srgbClr val="222A35"/>
                </a:solidFill>
                <a:effectLst/>
                <a:latin typeface="Montserrat"/>
              </a:rPr>
              <a:t> projected to be on the road in the near future</a:t>
            </a:r>
            <a:r>
              <a:rPr lang="en-US" sz="2100" b="0" i="0" dirty="0">
                <a:solidFill>
                  <a:srgbClr val="FFFFFF"/>
                </a:solidFill>
                <a:effectLst/>
                <a:latin typeface="Montserrat"/>
              </a:rPr>
              <a:t>​</a:t>
            </a:r>
            <a:endParaRPr lang="en-US" sz="2100" b="0" i="0" dirty="0">
              <a:solidFill>
                <a:srgbClr val="FFFFFF"/>
              </a:solidFill>
              <a:effectLst/>
              <a:latin typeface="Arial"/>
              <a:cs typeface="Arial"/>
            </a:endParaRPr>
          </a:p>
          <a:p>
            <a:pPr marL="0" indent="0" algn="l" rtl="0" fontAlgn="base">
              <a:buNone/>
            </a:pPr>
            <a:r>
              <a:rPr lang="en-US" sz="2400" b="1" dirty="0">
                <a:solidFill>
                  <a:schemeClr val="bg2">
                    <a:lumMod val="50000"/>
                  </a:schemeClr>
                </a:solidFill>
                <a:latin typeface="Montserrat"/>
              </a:rPr>
              <a:t>Where We are Heading</a:t>
            </a:r>
            <a:endParaRPr lang="en-US" sz="2400" b="1" i="0" dirty="0">
              <a:solidFill>
                <a:schemeClr val="bg2">
                  <a:lumMod val="50000"/>
                </a:schemeClr>
              </a:solidFill>
              <a:effectLst/>
              <a:latin typeface="Montserrat"/>
            </a:endParaRPr>
          </a:p>
          <a:p>
            <a:pPr algn="l" rtl="0" fontAlgn="base">
              <a:buFont typeface="Arial" panose="020B0604020202020204" pitchFamily="34" charset="0"/>
              <a:buChar char="•"/>
            </a:pPr>
            <a:r>
              <a:rPr lang="en-US" sz="2100" b="0" i="0" u="none" strike="noStrike" dirty="0">
                <a:solidFill>
                  <a:srgbClr val="222A35"/>
                </a:solidFill>
                <a:effectLst/>
                <a:latin typeface="Montserrat"/>
              </a:rPr>
              <a:t>Currently, </a:t>
            </a:r>
            <a:r>
              <a:rPr lang="en-US" sz="2100" b="1" i="0" u="none" strike="noStrike" dirty="0">
                <a:solidFill>
                  <a:srgbClr val="222A35"/>
                </a:solidFill>
                <a:effectLst/>
                <a:latin typeface="Montserrat"/>
              </a:rPr>
              <a:t>200+</a:t>
            </a:r>
            <a:r>
              <a:rPr lang="en-US" sz="2100" b="0" i="0" u="none" strike="noStrike" dirty="0">
                <a:solidFill>
                  <a:srgbClr val="222A35"/>
                </a:solidFill>
                <a:effectLst/>
                <a:latin typeface="Montserrat"/>
              </a:rPr>
              <a:t> school districts are actively planning their fleet transition with NYSERDA</a:t>
            </a:r>
            <a:r>
              <a:rPr lang="en-US" sz="2600" b="0" i="0" dirty="0">
                <a:solidFill>
                  <a:srgbClr val="FFFFFF"/>
                </a:solidFill>
                <a:effectLst/>
                <a:latin typeface="Montserrat"/>
              </a:rPr>
              <a:t>​</a:t>
            </a:r>
          </a:p>
          <a:p>
            <a:pPr algn="l" rtl="0" fontAlgn="base">
              <a:buFont typeface="Arial" panose="020B0604020202020204" pitchFamily="34" charset="0"/>
              <a:buChar char="•"/>
            </a:pPr>
            <a:r>
              <a:rPr lang="en-US" sz="2100" dirty="0">
                <a:solidFill>
                  <a:schemeClr val="bg2">
                    <a:lumMod val="50000"/>
                  </a:schemeClr>
                </a:solidFill>
                <a:latin typeface="Montserrat"/>
              </a:rPr>
              <a:t>Soft target of </a:t>
            </a:r>
            <a:r>
              <a:rPr lang="en-US" sz="2100" b="1" dirty="0">
                <a:solidFill>
                  <a:schemeClr val="bg2">
                    <a:lumMod val="50000"/>
                  </a:schemeClr>
                </a:solidFill>
                <a:latin typeface="Montserrat"/>
              </a:rPr>
              <a:t>3000</a:t>
            </a:r>
            <a:r>
              <a:rPr lang="en-US" sz="2100" dirty="0">
                <a:solidFill>
                  <a:schemeClr val="bg2">
                    <a:lumMod val="50000"/>
                  </a:schemeClr>
                </a:solidFill>
                <a:latin typeface="Montserrat"/>
              </a:rPr>
              <a:t> buses on the road by 2027</a:t>
            </a:r>
            <a:endParaRPr lang="en-US" sz="2100" b="0" i="0" dirty="0">
              <a:solidFill>
                <a:schemeClr val="bg2">
                  <a:lumMod val="50000"/>
                </a:schemeClr>
              </a:solidFill>
              <a:effectLst/>
              <a:latin typeface="Montserrat"/>
            </a:endParaRPr>
          </a:p>
          <a:p>
            <a:pPr marL="0" indent="0" algn="l" rtl="0" fontAlgn="base">
              <a:buNone/>
            </a:pPr>
            <a:endParaRPr lang="en-US" sz="2600" b="0" i="0" dirty="0">
              <a:solidFill>
                <a:srgbClr val="FFFFFF"/>
              </a:solidFill>
              <a:effectLst/>
              <a:latin typeface="Montserrat"/>
            </a:endParaRPr>
          </a:p>
          <a:p>
            <a:pPr algn="ctr">
              <a:lnSpc>
                <a:spcPct val="100000"/>
              </a:lnSpc>
              <a:spcBef>
                <a:spcPts val="0"/>
              </a:spcBef>
              <a:spcAft>
                <a:spcPts val="1200"/>
              </a:spcAft>
            </a:pPr>
            <a:endParaRPr lang="en-US" sz="2200" b="1" dirty="0">
              <a:solidFill>
                <a:schemeClr val="bg1"/>
              </a:solidFill>
              <a:latin typeface="Segoe UI"/>
              <a:cs typeface="Segoe UI"/>
            </a:endParaRPr>
          </a:p>
        </p:txBody>
      </p:sp>
    </p:spTree>
    <p:extLst>
      <p:ext uri="{BB962C8B-B14F-4D97-AF65-F5344CB8AC3E}">
        <p14:creationId xmlns:p14="http://schemas.microsoft.com/office/powerpoint/2010/main" val="1414573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A50334-AE47-B1D2-2B44-7A8C7B6705E5}"/>
              </a:ext>
            </a:extLst>
          </p:cNvPr>
          <p:cNvPicPr>
            <a:picLocks noChangeAspect="1"/>
          </p:cNvPicPr>
          <p:nvPr/>
        </p:nvPicPr>
        <p:blipFill rotWithShape="1">
          <a:blip r:embed="rId2"/>
          <a:srcRect/>
          <a:stretch/>
        </p:blipFill>
        <p:spPr>
          <a:xfrm>
            <a:off x="-3047" y="10"/>
            <a:ext cx="12191999" cy="6857990"/>
          </a:xfrm>
          <a:prstGeom prst="rect">
            <a:avLst/>
          </a:prstGeom>
        </p:spPr>
      </p:pic>
      <p:sp>
        <p:nvSpPr>
          <p:cNvPr id="2" name="Title 1"/>
          <p:cNvSpPr>
            <a:spLocks noGrp="1"/>
          </p:cNvSpPr>
          <p:nvPr>
            <p:ph type="ctrTitle"/>
          </p:nvPr>
        </p:nvSpPr>
        <p:spPr>
          <a:xfrm>
            <a:off x="1171907" y="3068037"/>
            <a:ext cx="9842090" cy="721925"/>
          </a:xfrm>
          <a:noFill/>
          <a:effectLst>
            <a:outerShdw blurRad="50800" dist="38100" dir="2700000" algn="tl" rotWithShape="0">
              <a:prstClr val="black">
                <a:alpha val="40000"/>
              </a:prstClr>
            </a:outerShdw>
          </a:effectLst>
        </p:spPr>
        <p:txBody>
          <a:bodyPr>
            <a:noAutofit/>
          </a:bodyPr>
          <a:lstStyle/>
          <a:p>
            <a:r>
              <a:rPr lang="en-US" b="1">
                <a:solidFill>
                  <a:srgbClr val="FFFFFF"/>
                </a:solidFill>
                <a:latin typeface="Montserrat"/>
              </a:rPr>
              <a:t>NY School Bus Program Changes</a:t>
            </a:r>
          </a:p>
        </p:txBody>
      </p:sp>
    </p:spTree>
    <p:extLst>
      <p:ext uri="{BB962C8B-B14F-4D97-AF65-F5344CB8AC3E}">
        <p14:creationId xmlns:p14="http://schemas.microsoft.com/office/powerpoint/2010/main" val="109857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52A68-5234-AC30-84C1-17C19F6368C5}"/>
              </a:ext>
            </a:extLst>
          </p:cNvPr>
          <p:cNvSpPr>
            <a:spLocks noGrp="1"/>
          </p:cNvSpPr>
          <p:nvPr>
            <p:ph type="title"/>
          </p:nvPr>
        </p:nvSpPr>
        <p:spPr>
          <a:xfrm>
            <a:off x="209488" y="-2939"/>
            <a:ext cx="6944789" cy="1537671"/>
          </a:xfrm>
        </p:spPr>
        <p:txBody>
          <a:bodyPr vert="horz" lIns="91440" tIns="45720" rIns="91440" bIns="45720" rtlCol="0" anchor="ctr">
            <a:noAutofit/>
          </a:bodyPr>
          <a:lstStyle/>
          <a:p>
            <a:r>
              <a:rPr lang="en-US" sz="4000" b="1">
                <a:solidFill>
                  <a:srgbClr val="FFC000"/>
                </a:solidFill>
                <a:latin typeface="Montserrat"/>
                <a:cs typeface="Calibri Light"/>
              </a:rPr>
              <a:t>EPA Stacking</a:t>
            </a:r>
          </a:p>
        </p:txBody>
      </p:sp>
      <p:sp>
        <p:nvSpPr>
          <p:cNvPr id="3" name="Content Placeholder 2">
            <a:extLst>
              <a:ext uri="{FF2B5EF4-FFF2-40B4-BE49-F238E27FC236}">
                <a16:creationId xmlns:a16="http://schemas.microsoft.com/office/drawing/2014/main" id="{CD904773-2262-AAAD-9C5C-D0EBBF1978E2}"/>
              </a:ext>
            </a:extLst>
          </p:cNvPr>
          <p:cNvSpPr>
            <a:spLocks noGrp="1"/>
          </p:cNvSpPr>
          <p:nvPr>
            <p:ph idx="1"/>
          </p:nvPr>
        </p:nvSpPr>
        <p:spPr>
          <a:xfrm>
            <a:off x="4790242" y="1710339"/>
            <a:ext cx="7003740" cy="4674990"/>
          </a:xfrm>
        </p:spPr>
        <p:txBody>
          <a:bodyPr vert="horz" lIns="91440" tIns="45720" rIns="91440" bIns="45720" rtlCol="0" anchor="t">
            <a:normAutofit/>
          </a:bodyPr>
          <a:lstStyle/>
          <a:p>
            <a:pPr marL="0" indent="0">
              <a:buNone/>
            </a:pPr>
            <a:endParaRPr lang="en-US" sz="2400" b="1">
              <a:solidFill>
                <a:schemeClr val="bg2">
                  <a:lumMod val="50000"/>
                </a:schemeClr>
              </a:solidFill>
              <a:latin typeface="Montserrat"/>
              <a:cs typeface="Calibri"/>
            </a:endParaRPr>
          </a:p>
          <a:p>
            <a:pPr marL="342900" indent="-342900"/>
            <a:endParaRPr lang="en-US">
              <a:latin typeface="Calibri" panose="020F0502020204030204"/>
              <a:cs typeface="Calibri"/>
            </a:endParaRPr>
          </a:p>
        </p:txBody>
      </p:sp>
      <p:sp>
        <p:nvSpPr>
          <p:cNvPr id="6" name="Content Placeholder 2">
            <a:extLst>
              <a:ext uri="{FF2B5EF4-FFF2-40B4-BE49-F238E27FC236}">
                <a16:creationId xmlns:a16="http://schemas.microsoft.com/office/drawing/2014/main" id="{8F7F1916-2AF2-2BDB-12AD-ABD8F4594360}"/>
              </a:ext>
            </a:extLst>
          </p:cNvPr>
          <p:cNvSpPr txBox="1">
            <a:spLocks/>
          </p:cNvSpPr>
          <p:nvPr/>
        </p:nvSpPr>
        <p:spPr>
          <a:xfrm>
            <a:off x="208717" y="1309287"/>
            <a:ext cx="11985315" cy="22916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bg2">
                    <a:lumMod val="50000"/>
                  </a:schemeClr>
                </a:solidFill>
                <a:latin typeface="Montserrat"/>
                <a:cs typeface="Calibri"/>
              </a:rPr>
              <a:t>Section 1.3.2.1: U.S. EPA Clean School Bus Program Stacking</a:t>
            </a:r>
          </a:p>
          <a:p>
            <a:pPr marL="342900" indent="-342900"/>
            <a:r>
              <a:rPr lang="en-US" sz="2000" dirty="0">
                <a:solidFill>
                  <a:schemeClr val="bg2">
                    <a:lumMod val="50000"/>
                  </a:schemeClr>
                </a:solidFill>
                <a:latin typeface="Montserrat"/>
                <a:cs typeface="Calibri"/>
              </a:rPr>
              <a:t>Applications submitted </a:t>
            </a:r>
            <a:r>
              <a:rPr lang="en-US" sz="2000" b="1" dirty="0">
                <a:solidFill>
                  <a:schemeClr val="bg2">
                    <a:lumMod val="50000"/>
                  </a:schemeClr>
                </a:solidFill>
                <a:latin typeface="Montserrat"/>
                <a:cs typeface="Calibri"/>
              </a:rPr>
              <a:t>before July 1, 2024</a:t>
            </a:r>
            <a:r>
              <a:rPr lang="en-US" sz="2000" dirty="0">
                <a:solidFill>
                  <a:schemeClr val="bg2">
                    <a:lumMod val="50000"/>
                  </a:schemeClr>
                </a:solidFill>
                <a:latin typeface="Montserrat"/>
                <a:cs typeface="Calibri"/>
              </a:rPr>
              <a:t>, are eligible for the full NYSBIP incentive amount, up to 100% of the cost of the bus.</a:t>
            </a:r>
          </a:p>
          <a:p>
            <a:pPr marL="342900" indent="-342900"/>
            <a:r>
              <a:rPr lang="en-US" sz="2000" dirty="0">
                <a:solidFill>
                  <a:schemeClr val="bg2">
                    <a:lumMod val="50000"/>
                  </a:schemeClr>
                </a:solidFill>
                <a:latin typeface="Montserrat"/>
                <a:cs typeface="Calibri"/>
              </a:rPr>
              <a:t>Applications submitted </a:t>
            </a:r>
            <a:r>
              <a:rPr lang="en-US" sz="2000" b="1" dirty="0">
                <a:solidFill>
                  <a:schemeClr val="bg2">
                    <a:lumMod val="50000"/>
                  </a:schemeClr>
                </a:solidFill>
                <a:latin typeface="Montserrat"/>
                <a:cs typeface="Calibri"/>
              </a:rPr>
              <a:t>after July 1, 2024</a:t>
            </a:r>
            <a:r>
              <a:rPr lang="en-US" sz="2000" dirty="0">
                <a:solidFill>
                  <a:schemeClr val="bg2">
                    <a:lumMod val="50000"/>
                  </a:schemeClr>
                </a:solidFill>
                <a:latin typeface="Montserrat"/>
                <a:cs typeface="Calibri"/>
              </a:rPr>
              <a:t>, are eligible for the incentives in the table. If a Purchaser is approved for NYSBIP and receives an EPA award, the voucher will be adjusted.</a:t>
            </a:r>
          </a:p>
          <a:p>
            <a:pPr marL="342900" indent="-342900"/>
            <a:endParaRPr lang="en-US" sz="2000" dirty="0">
              <a:solidFill>
                <a:schemeClr val="bg2">
                  <a:lumMod val="50000"/>
                </a:schemeClr>
              </a:solidFill>
              <a:latin typeface="Montserrat"/>
              <a:cs typeface="Calibri"/>
            </a:endParaRPr>
          </a:p>
          <a:p>
            <a:pPr marL="0" indent="0">
              <a:buNone/>
            </a:pPr>
            <a:endParaRPr lang="en-US" sz="2000" dirty="0">
              <a:solidFill>
                <a:srgbClr val="222A35"/>
              </a:solidFill>
              <a:latin typeface="Montserrat"/>
              <a:cs typeface="Calibri"/>
            </a:endParaRPr>
          </a:p>
          <a:p>
            <a:pPr marL="342900" indent="-342900"/>
            <a:endParaRPr lang="en-US" sz="2400" dirty="0">
              <a:solidFill>
                <a:srgbClr val="222A35"/>
              </a:solidFill>
              <a:latin typeface="Montserrat"/>
              <a:cs typeface="Calibri"/>
            </a:endParaRPr>
          </a:p>
          <a:p>
            <a:pPr marL="0" indent="0">
              <a:buNone/>
            </a:pPr>
            <a:endParaRPr lang="en-US" sz="2400" b="1" dirty="0">
              <a:solidFill>
                <a:srgbClr val="222A35"/>
              </a:solidFill>
              <a:latin typeface="Montserrat"/>
              <a:cs typeface="Calibri"/>
            </a:endParaRPr>
          </a:p>
          <a:p>
            <a:pPr marL="342900" indent="-342900"/>
            <a:endParaRPr lang="en-US" dirty="0">
              <a:latin typeface="Calibri" panose="020F0502020204030204"/>
              <a:cs typeface="Calibri"/>
            </a:endParaRPr>
          </a:p>
        </p:txBody>
      </p:sp>
      <p:pic>
        <p:nvPicPr>
          <p:cNvPr id="5" name="Picture 4">
            <a:extLst>
              <a:ext uri="{FF2B5EF4-FFF2-40B4-BE49-F238E27FC236}">
                <a16:creationId xmlns:a16="http://schemas.microsoft.com/office/drawing/2014/main" id="{57539A86-8FA5-602A-9D8D-574D919BC939}"/>
              </a:ext>
            </a:extLst>
          </p:cNvPr>
          <p:cNvPicPr>
            <a:picLocks noChangeAspect="1"/>
          </p:cNvPicPr>
          <p:nvPr/>
        </p:nvPicPr>
        <p:blipFill>
          <a:blip r:embed="rId3"/>
          <a:stretch>
            <a:fillRect/>
          </a:stretch>
        </p:blipFill>
        <p:spPr>
          <a:xfrm>
            <a:off x="512625" y="3600589"/>
            <a:ext cx="11367052" cy="2565813"/>
          </a:xfrm>
          <a:prstGeom prst="rect">
            <a:avLst/>
          </a:prstGeom>
        </p:spPr>
      </p:pic>
    </p:spTree>
    <p:extLst>
      <p:ext uri="{BB962C8B-B14F-4D97-AF65-F5344CB8AC3E}">
        <p14:creationId xmlns:p14="http://schemas.microsoft.com/office/powerpoint/2010/main" val="3615950371"/>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52A68-5234-AC30-84C1-17C19F6368C5}"/>
              </a:ext>
            </a:extLst>
          </p:cNvPr>
          <p:cNvSpPr>
            <a:spLocks noGrp="1"/>
          </p:cNvSpPr>
          <p:nvPr>
            <p:ph type="title"/>
          </p:nvPr>
        </p:nvSpPr>
        <p:spPr>
          <a:xfrm>
            <a:off x="110156" y="168511"/>
            <a:ext cx="11845092" cy="914217"/>
          </a:xfrm>
        </p:spPr>
        <p:txBody>
          <a:bodyPr vert="horz" lIns="91440" tIns="45720" rIns="91440" bIns="45720" rtlCol="0" anchor="ctr">
            <a:noAutofit/>
          </a:bodyPr>
          <a:lstStyle/>
          <a:p>
            <a:r>
              <a:rPr lang="en-US" sz="4000" b="1">
                <a:solidFill>
                  <a:srgbClr val="FFC000"/>
                </a:solidFill>
                <a:latin typeface="Montserrat"/>
                <a:cs typeface="Calibri Light"/>
              </a:rPr>
              <a:t>School Bus Voucher Caps</a:t>
            </a:r>
            <a:endParaRPr lang="en-US" sz="3600" b="1">
              <a:latin typeface="Montserrat"/>
              <a:cs typeface="Calibri Light"/>
            </a:endParaRPr>
          </a:p>
        </p:txBody>
      </p:sp>
      <p:sp>
        <p:nvSpPr>
          <p:cNvPr id="3" name="Content Placeholder 2">
            <a:extLst>
              <a:ext uri="{FF2B5EF4-FFF2-40B4-BE49-F238E27FC236}">
                <a16:creationId xmlns:a16="http://schemas.microsoft.com/office/drawing/2014/main" id="{CD904773-2262-AAAD-9C5C-D0EBBF1978E2}"/>
              </a:ext>
            </a:extLst>
          </p:cNvPr>
          <p:cNvSpPr>
            <a:spLocks noGrp="1"/>
          </p:cNvSpPr>
          <p:nvPr>
            <p:ph idx="1"/>
          </p:nvPr>
        </p:nvSpPr>
        <p:spPr>
          <a:xfrm>
            <a:off x="4790242" y="1710339"/>
            <a:ext cx="7003740" cy="4674990"/>
          </a:xfrm>
        </p:spPr>
        <p:txBody>
          <a:bodyPr vert="horz" lIns="91440" tIns="45720" rIns="91440" bIns="45720" rtlCol="0" anchor="t">
            <a:normAutofit/>
          </a:bodyPr>
          <a:lstStyle/>
          <a:p>
            <a:pPr marL="0" indent="0">
              <a:buNone/>
            </a:pPr>
            <a:endParaRPr lang="en-US" sz="2400" b="1">
              <a:solidFill>
                <a:schemeClr val="bg2">
                  <a:lumMod val="50000"/>
                </a:schemeClr>
              </a:solidFill>
              <a:latin typeface="Montserrat"/>
              <a:cs typeface="Calibri"/>
            </a:endParaRPr>
          </a:p>
          <a:p>
            <a:pPr marL="342900" indent="-342900"/>
            <a:endParaRPr lang="en-US">
              <a:latin typeface="Calibri" panose="020F0502020204030204"/>
              <a:cs typeface="Calibri"/>
            </a:endParaRPr>
          </a:p>
        </p:txBody>
      </p:sp>
      <p:sp>
        <p:nvSpPr>
          <p:cNvPr id="6" name="Content Placeholder 2">
            <a:extLst>
              <a:ext uri="{FF2B5EF4-FFF2-40B4-BE49-F238E27FC236}">
                <a16:creationId xmlns:a16="http://schemas.microsoft.com/office/drawing/2014/main" id="{8F7F1916-2AF2-2BDB-12AD-ABD8F4594360}"/>
              </a:ext>
            </a:extLst>
          </p:cNvPr>
          <p:cNvSpPr txBox="1">
            <a:spLocks/>
          </p:cNvSpPr>
          <p:nvPr/>
        </p:nvSpPr>
        <p:spPr>
          <a:xfrm>
            <a:off x="278718" y="1336503"/>
            <a:ext cx="11672502" cy="523136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bg2">
                    <a:lumMod val="50000"/>
                  </a:schemeClr>
                </a:solidFill>
                <a:latin typeface="Montserrat"/>
                <a:cs typeface="Calibri"/>
              </a:rPr>
              <a:t>Section 2.5: School Bus Voucher Caps</a:t>
            </a:r>
          </a:p>
          <a:p>
            <a:pPr marL="342900" indent="-342900"/>
            <a:r>
              <a:rPr lang="en-US" sz="2000" dirty="0">
                <a:solidFill>
                  <a:schemeClr val="bg2">
                    <a:lumMod val="50000"/>
                  </a:schemeClr>
                </a:solidFill>
                <a:latin typeface="Montserrat"/>
                <a:cs typeface="Calibri"/>
              </a:rPr>
              <a:t>Eliminated the Third-Party Operator cap and replaced with District and Sub-District caps, which apply to each school district and each third-party provider.</a:t>
            </a:r>
            <a:endParaRPr lang="en-US" sz="2000" b="1" dirty="0">
              <a:solidFill>
                <a:schemeClr val="bg2">
                  <a:lumMod val="50000"/>
                </a:schemeClr>
              </a:solidFill>
              <a:latin typeface="Montserrat"/>
              <a:cs typeface="Calibri"/>
            </a:endParaRPr>
          </a:p>
          <a:p>
            <a:pPr marL="342900" indent="-342900"/>
            <a:r>
              <a:rPr lang="en-US" sz="2000" dirty="0">
                <a:solidFill>
                  <a:schemeClr val="bg2">
                    <a:lumMod val="50000"/>
                  </a:schemeClr>
                </a:solidFill>
                <a:latin typeface="Montserrat"/>
                <a:ea typeface="+mn-lt"/>
                <a:cs typeface="+mn-lt"/>
              </a:rPr>
              <a:t>In districts where pupil transportation is provided by more than one party, the total number of School Buses is determined using the District Cap. The amount each provider can apply for is determined using the Sub-District Cap, which is determined by the share of vehicles they operate.</a:t>
            </a:r>
          </a:p>
          <a:p>
            <a:pPr marL="342900" indent="-342900"/>
            <a:r>
              <a:rPr lang="en-US" sz="2000" dirty="0">
                <a:solidFill>
                  <a:schemeClr val="bg2">
                    <a:lumMod val="50000"/>
                  </a:schemeClr>
                </a:solidFill>
                <a:latin typeface="Montserrat"/>
                <a:ea typeface="+mn-lt"/>
                <a:cs typeface="+mn-lt"/>
              </a:rPr>
              <a:t>Coordination between the school district and any third-party operators must be documented and approved by both the district and the operator by completing the Third-Party Operator Addendum.</a:t>
            </a:r>
          </a:p>
          <a:p>
            <a:pPr marL="342900" indent="-342900"/>
            <a:r>
              <a:rPr lang="en-US" sz="2000" u="sng" dirty="0">
                <a:solidFill>
                  <a:schemeClr val="bg2">
                    <a:lumMod val="50000"/>
                  </a:schemeClr>
                </a:solidFill>
                <a:latin typeface="Montserrat"/>
                <a:cs typeface="Calibri"/>
              </a:rPr>
              <a:t>District Caps</a:t>
            </a:r>
            <a:r>
              <a:rPr lang="en-US" sz="2000" dirty="0">
                <a:solidFill>
                  <a:schemeClr val="bg2">
                    <a:lumMod val="50000"/>
                  </a:schemeClr>
                </a:solidFill>
                <a:latin typeface="Montserrat"/>
                <a:cs typeface="Calibri"/>
              </a:rPr>
              <a:t>:</a:t>
            </a:r>
          </a:p>
          <a:p>
            <a:pPr marL="800100" lvl="1" indent="-342900"/>
            <a:r>
              <a:rPr lang="en-US" sz="2000" b="1" dirty="0">
                <a:solidFill>
                  <a:schemeClr val="bg2">
                    <a:lumMod val="50000"/>
                  </a:schemeClr>
                </a:solidFill>
                <a:latin typeface="Montserrat"/>
                <a:cs typeface="Calibri"/>
              </a:rPr>
              <a:t>Priority District: </a:t>
            </a:r>
            <a:r>
              <a:rPr lang="en-US" sz="2000" dirty="0">
                <a:solidFill>
                  <a:schemeClr val="bg2">
                    <a:lumMod val="50000"/>
                  </a:schemeClr>
                </a:solidFill>
                <a:latin typeface="Montserrat"/>
                <a:cs typeface="Calibri"/>
              </a:rPr>
              <a:t>the greater 10 ESBs or 10% of fleet</a:t>
            </a:r>
          </a:p>
          <a:p>
            <a:pPr marL="800100" lvl="1" indent="-342900"/>
            <a:r>
              <a:rPr lang="en-US" sz="2000" b="1" dirty="0">
                <a:solidFill>
                  <a:schemeClr val="bg2">
                    <a:lumMod val="50000"/>
                  </a:schemeClr>
                </a:solidFill>
                <a:latin typeface="Montserrat"/>
                <a:cs typeface="Calibri"/>
              </a:rPr>
              <a:t>Non-Priority District: </a:t>
            </a:r>
            <a:r>
              <a:rPr lang="en-US" sz="2000" dirty="0">
                <a:solidFill>
                  <a:schemeClr val="bg2">
                    <a:lumMod val="50000"/>
                  </a:schemeClr>
                </a:solidFill>
                <a:latin typeface="Montserrat"/>
                <a:cs typeface="Calibri"/>
              </a:rPr>
              <a:t>the</a:t>
            </a:r>
            <a:r>
              <a:rPr lang="en-US" sz="2000" dirty="0">
                <a:solidFill>
                  <a:schemeClr val="bg2">
                    <a:lumMod val="50000"/>
                  </a:schemeClr>
                </a:solidFill>
                <a:latin typeface="Montserrat"/>
                <a:ea typeface="+mn-lt"/>
                <a:cs typeface="+mn-lt"/>
              </a:rPr>
              <a:t> greater 6 ESBs or 6% of fleet</a:t>
            </a:r>
          </a:p>
          <a:p>
            <a:pPr marL="342900" indent="-342900"/>
            <a:r>
              <a:rPr lang="en-US" sz="2000" u="sng" dirty="0">
                <a:solidFill>
                  <a:schemeClr val="bg2">
                    <a:lumMod val="50000"/>
                  </a:schemeClr>
                </a:solidFill>
                <a:latin typeface="Montserrat"/>
                <a:cs typeface="Calibri"/>
              </a:rPr>
              <a:t>Sub-District Caps:</a:t>
            </a:r>
          </a:p>
          <a:p>
            <a:pPr marL="800100" lvl="1" indent="-342900"/>
            <a:r>
              <a:rPr lang="en-US" sz="2000" b="1" dirty="0">
                <a:solidFill>
                  <a:schemeClr val="bg2">
                    <a:lumMod val="50000"/>
                  </a:schemeClr>
                </a:solidFill>
                <a:latin typeface="Montserrat"/>
                <a:cs typeface="Calibri"/>
              </a:rPr>
              <a:t>Priority District</a:t>
            </a:r>
            <a:r>
              <a:rPr lang="en-US" sz="2000" dirty="0">
                <a:solidFill>
                  <a:schemeClr val="bg2">
                    <a:lumMod val="50000"/>
                  </a:schemeClr>
                </a:solidFill>
                <a:latin typeface="Montserrat"/>
                <a:cs typeface="Calibri"/>
              </a:rPr>
              <a:t>: the greater of 10 ESBs or 10% of its fleet serving the district</a:t>
            </a:r>
          </a:p>
          <a:p>
            <a:pPr marL="800100" lvl="1" indent="-342900"/>
            <a:r>
              <a:rPr lang="en-US" sz="2000" b="1" dirty="0">
                <a:solidFill>
                  <a:schemeClr val="bg2">
                    <a:lumMod val="50000"/>
                  </a:schemeClr>
                </a:solidFill>
                <a:latin typeface="Montserrat"/>
                <a:cs typeface="Calibri"/>
              </a:rPr>
              <a:t>Non-Priority District</a:t>
            </a:r>
            <a:r>
              <a:rPr lang="en-US" sz="2000" dirty="0">
                <a:solidFill>
                  <a:schemeClr val="bg2">
                    <a:lumMod val="50000"/>
                  </a:schemeClr>
                </a:solidFill>
                <a:latin typeface="Montserrat"/>
                <a:cs typeface="Calibri"/>
              </a:rPr>
              <a:t>: the greater of 6 ESBs or 6% of its fleet serving the district</a:t>
            </a:r>
          </a:p>
          <a:p>
            <a:pPr marL="342900" indent="-342900"/>
            <a:endParaRPr lang="en-US" sz="2000" dirty="0">
              <a:solidFill>
                <a:schemeClr val="bg2">
                  <a:lumMod val="50000"/>
                </a:schemeClr>
              </a:solidFill>
              <a:latin typeface="Montserrat"/>
              <a:cs typeface="Calibri"/>
            </a:endParaRPr>
          </a:p>
          <a:p>
            <a:pPr marL="342900" indent="-342900"/>
            <a:endParaRPr lang="en-US" sz="2000" dirty="0">
              <a:solidFill>
                <a:schemeClr val="bg2">
                  <a:lumMod val="50000"/>
                </a:schemeClr>
              </a:solidFill>
              <a:latin typeface="Montserrat"/>
              <a:cs typeface="Calibri"/>
            </a:endParaRPr>
          </a:p>
          <a:p>
            <a:pPr marL="0" indent="0">
              <a:buNone/>
            </a:pPr>
            <a:endParaRPr lang="en-US" sz="2000" dirty="0">
              <a:solidFill>
                <a:srgbClr val="222A35"/>
              </a:solidFill>
              <a:latin typeface="Montserrat"/>
              <a:cs typeface="Calibri"/>
            </a:endParaRPr>
          </a:p>
          <a:p>
            <a:pPr marL="342900" indent="-342900"/>
            <a:endParaRPr lang="en-US" sz="2400" dirty="0">
              <a:solidFill>
                <a:srgbClr val="222A35"/>
              </a:solidFill>
              <a:latin typeface="Montserrat"/>
              <a:cs typeface="Calibri"/>
            </a:endParaRPr>
          </a:p>
          <a:p>
            <a:pPr marL="0" indent="0">
              <a:buNone/>
            </a:pPr>
            <a:endParaRPr lang="en-US" sz="2400" b="1" dirty="0">
              <a:solidFill>
                <a:srgbClr val="222A35"/>
              </a:solidFill>
              <a:latin typeface="Montserrat"/>
              <a:cs typeface="Calibri"/>
            </a:endParaRPr>
          </a:p>
          <a:p>
            <a:pPr marL="342900" indent="-342900"/>
            <a:endParaRPr lang="en-US" dirty="0">
              <a:latin typeface="Calibri" panose="020F0502020204030204"/>
              <a:cs typeface="Calibri"/>
            </a:endParaRPr>
          </a:p>
        </p:txBody>
      </p:sp>
    </p:spTree>
    <p:extLst>
      <p:ext uri="{BB962C8B-B14F-4D97-AF65-F5344CB8AC3E}">
        <p14:creationId xmlns:p14="http://schemas.microsoft.com/office/powerpoint/2010/main" val="273363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F7F1916-2AF2-2BDB-12AD-ABD8F4594360}"/>
              </a:ext>
            </a:extLst>
          </p:cNvPr>
          <p:cNvSpPr txBox="1">
            <a:spLocks/>
          </p:cNvSpPr>
          <p:nvPr/>
        </p:nvSpPr>
        <p:spPr>
          <a:xfrm>
            <a:off x="150069" y="1108893"/>
            <a:ext cx="11672502" cy="12054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bg2">
                    <a:lumMod val="50000"/>
                  </a:schemeClr>
                </a:solidFill>
                <a:latin typeface="Montserrat"/>
                <a:cs typeface="Calibri"/>
              </a:rPr>
              <a:t>Example: </a:t>
            </a:r>
            <a:r>
              <a:rPr lang="en-US" sz="2200" dirty="0">
                <a:solidFill>
                  <a:schemeClr val="bg2">
                    <a:lumMod val="50000"/>
                  </a:schemeClr>
                </a:solidFill>
                <a:latin typeface="Montserrat"/>
                <a:cs typeface="Calibri"/>
              </a:rPr>
              <a:t>School District A, a </a:t>
            </a:r>
            <a:r>
              <a:rPr lang="en-US" sz="2200" u="sng" dirty="0">
                <a:solidFill>
                  <a:schemeClr val="bg2">
                    <a:lumMod val="50000"/>
                  </a:schemeClr>
                </a:solidFill>
                <a:latin typeface="Montserrat"/>
                <a:cs typeface="Calibri"/>
              </a:rPr>
              <a:t>Priority District</a:t>
            </a:r>
            <a:r>
              <a:rPr lang="en-US" sz="2200" dirty="0">
                <a:solidFill>
                  <a:schemeClr val="bg2">
                    <a:lumMod val="50000"/>
                  </a:schemeClr>
                </a:solidFill>
                <a:latin typeface="Montserrat"/>
                <a:cs typeface="Calibri"/>
              </a:rPr>
              <a:t>, requires 300 buses for pupil transportation. School District A's pupil transportation is provided Third-Party A (200 buses), Third-Party B (70 buses), and the District (30 buses).</a:t>
            </a:r>
            <a:endParaRPr lang="en-US" sz="2200" b="1" dirty="0">
              <a:solidFill>
                <a:schemeClr val="bg2">
                  <a:lumMod val="50000"/>
                </a:schemeClr>
              </a:solidFill>
              <a:latin typeface="Montserrat"/>
              <a:cs typeface="Calibri"/>
            </a:endParaRPr>
          </a:p>
          <a:p>
            <a:pPr marL="342900" indent="-342900"/>
            <a:endParaRPr lang="en-US" sz="2000">
              <a:solidFill>
                <a:schemeClr val="bg2">
                  <a:lumMod val="50000"/>
                </a:schemeClr>
              </a:solidFill>
              <a:latin typeface="Montserrat"/>
              <a:cs typeface="Calibri"/>
            </a:endParaRPr>
          </a:p>
          <a:p>
            <a:pPr marL="342900" indent="-342900"/>
            <a:endParaRPr lang="en-US" sz="2000">
              <a:solidFill>
                <a:schemeClr val="bg2">
                  <a:lumMod val="50000"/>
                </a:schemeClr>
              </a:solidFill>
              <a:latin typeface="Montserrat"/>
              <a:cs typeface="Calibri"/>
            </a:endParaRPr>
          </a:p>
          <a:p>
            <a:pPr marL="342900" indent="-342900"/>
            <a:endParaRPr lang="en-US" sz="2000">
              <a:solidFill>
                <a:schemeClr val="bg2">
                  <a:lumMod val="50000"/>
                </a:schemeClr>
              </a:solidFill>
              <a:latin typeface="Montserrat"/>
              <a:cs typeface="Calibri"/>
            </a:endParaRPr>
          </a:p>
          <a:p>
            <a:pPr marL="342900" indent="-342900"/>
            <a:endParaRPr lang="en-US" sz="2400">
              <a:solidFill>
                <a:srgbClr val="222A35"/>
              </a:solidFill>
              <a:latin typeface="Montserrat"/>
              <a:cs typeface="Calibri"/>
            </a:endParaRPr>
          </a:p>
          <a:p>
            <a:pPr marL="0" indent="0">
              <a:buNone/>
            </a:pPr>
            <a:endParaRPr lang="en-US" sz="2400" b="1">
              <a:solidFill>
                <a:srgbClr val="222A35"/>
              </a:solidFill>
              <a:latin typeface="Montserrat"/>
              <a:cs typeface="Calibri"/>
            </a:endParaRPr>
          </a:p>
          <a:p>
            <a:pPr marL="342900" indent="-342900"/>
            <a:endParaRPr lang="en-US">
              <a:latin typeface="Calibri" panose="020F0502020204030204"/>
              <a:cs typeface="Calibri"/>
            </a:endParaRPr>
          </a:p>
        </p:txBody>
      </p:sp>
      <p:grpSp>
        <p:nvGrpSpPr>
          <p:cNvPr id="105" name="Group 104">
            <a:extLst>
              <a:ext uri="{FF2B5EF4-FFF2-40B4-BE49-F238E27FC236}">
                <a16:creationId xmlns:a16="http://schemas.microsoft.com/office/drawing/2014/main" id="{BCF97DF1-21D9-D9D7-F30F-9A33E51A1BC3}"/>
              </a:ext>
            </a:extLst>
          </p:cNvPr>
          <p:cNvGrpSpPr/>
          <p:nvPr/>
        </p:nvGrpSpPr>
        <p:grpSpPr>
          <a:xfrm>
            <a:off x="-18159" y="2318422"/>
            <a:ext cx="11390786" cy="2768599"/>
            <a:chOff x="8890" y="2330132"/>
            <a:chExt cx="11987686" cy="3022599"/>
          </a:xfrm>
        </p:grpSpPr>
        <p:sp>
          <p:nvSpPr>
            <p:cNvPr id="98" name="Rectangle: Rounded Corners 97">
              <a:extLst>
                <a:ext uri="{FF2B5EF4-FFF2-40B4-BE49-F238E27FC236}">
                  <a16:creationId xmlns:a16="http://schemas.microsoft.com/office/drawing/2014/main" id="{AD350090-9031-33BA-AB56-5EEF646EE026}"/>
                </a:ext>
              </a:extLst>
            </p:cNvPr>
            <p:cNvSpPr/>
            <p:nvPr/>
          </p:nvSpPr>
          <p:spPr>
            <a:xfrm>
              <a:off x="2179478" y="2330132"/>
              <a:ext cx="3047999" cy="13335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cs typeface="Calibri"/>
                </a:rPr>
                <a:t>School District A</a:t>
              </a:r>
            </a:p>
            <a:p>
              <a:pPr algn="ctr"/>
              <a:r>
                <a:rPr lang="en-US" sz="2000">
                  <a:cs typeface="Calibri"/>
                </a:rPr>
                <a:t>Fleet: 300 School Buses</a:t>
              </a:r>
            </a:p>
            <a:p>
              <a:pPr algn="ctr"/>
              <a:r>
                <a:rPr lang="en-US" sz="2000">
                  <a:cs typeface="Calibri"/>
                </a:rPr>
                <a:t>District Cap: </a:t>
              </a:r>
              <a:r>
                <a:rPr lang="en-US" sz="2000" b="1" u="sng">
                  <a:cs typeface="Calibri"/>
                </a:rPr>
                <a:t>30 ESBs</a:t>
              </a:r>
            </a:p>
          </p:txBody>
        </p:sp>
        <p:sp>
          <p:nvSpPr>
            <p:cNvPr id="99" name="Rectangle: Rounded Corners 98">
              <a:extLst>
                <a:ext uri="{FF2B5EF4-FFF2-40B4-BE49-F238E27FC236}">
                  <a16:creationId xmlns:a16="http://schemas.microsoft.com/office/drawing/2014/main" id="{A9172AA3-6160-DB6F-057E-1F396FFA25CA}"/>
                </a:ext>
              </a:extLst>
            </p:cNvPr>
            <p:cNvSpPr/>
            <p:nvPr/>
          </p:nvSpPr>
          <p:spPr>
            <a:xfrm>
              <a:off x="2179477" y="3993831"/>
              <a:ext cx="3047999" cy="1358900"/>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cs typeface="Calibri"/>
                </a:rPr>
                <a:t>Third-Party A</a:t>
              </a:r>
            </a:p>
            <a:p>
              <a:pPr algn="ctr"/>
              <a:r>
                <a:rPr lang="en-US" sz="2000">
                  <a:cs typeface="Calibri"/>
                </a:rPr>
                <a:t>Fleet: 200 School Buses</a:t>
              </a:r>
            </a:p>
            <a:p>
              <a:pPr algn="ctr"/>
              <a:r>
                <a:rPr lang="en-US" sz="2000">
                  <a:cs typeface="Calibri"/>
                </a:rPr>
                <a:t>Sub-District Cap: </a:t>
              </a:r>
              <a:r>
                <a:rPr lang="en-US" sz="2000" b="1" u="sng">
                  <a:cs typeface="Calibri"/>
                </a:rPr>
                <a:t>20 ESBs</a:t>
              </a:r>
            </a:p>
          </p:txBody>
        </p:sp>
        <p:sp>
          <p:nvSpPr>
            <p:cNvPr id="100" name="Rectangle: Rounded Corners 99">
              <a:extLst>
                <a:ext uri="{FF2B5EF4-FFF2-40B4-BE49-F238E27FC236}">
                  <a16:creationId xmlns:a16="http://schemas.microsoft.com/office/drawing/2014/main" id="{9213756F-AA7B-4AE2-9A80-10B6AADD021B}"/>
                </a:ext>
              </a:extLst>
            </p:cNvPr>
            <p:cNvSpPr/>
            <p:nvPr/>
          </p:nvSpPr>
          <p:spPr>
            <a:xfrm>
              <a:off x="5557677" y="3993831"/>
              <a:ext cx="3047999" cy="13462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cs typeface="Calibri"/>
                </a:rPr>
                <a:t>Third-Party B </a:t>
              </a:r>
              <a:endParaRPr lang="en-US"/>
            </a:p>
            <a:p>
              <a:pPr algn="ctr"/>
              <a:r>
                <a:rPr lang="en-US" sz="2000">
                  <a:cs typeface="Calibri"/>
                </a:rPr>
                <a:t>Fleet: 70 School Buses</a:t>
              </a:r>
            </a:p>
            <a:p>
              <a:pPr algn="ctr"/>
              <a:r>
                <a:rPr lang="en-US" sz="2000">
                  <a:cs typeface="Calibri"/>
                </a:rPr>
                <a:t>Sub-District Cap: </a:t>
              </a:r>
              <a:r>
                <a:rPr lang="en-US" sz="2000" b="1" u="sng">
                  <a:cs typeface="Calibri"/>
                </a:rPr>
                <a:t>10 ESBs</a:t>
              </a:r>
            </a:p>
          </p:txBody>
        </p:sp>
        <p:sp>
          <p:nvSpPr>
            <p:cNvPr id="101" name="Rectangle: Rounded Corners 100">
              <a:extLst>
                <a:ext uri="{FF2B5EF4-FFF2-40B4-BE49-F238E27FC236}">
                  <a16:creationId xmlns:a16="http://schemas.microsoft.com/office/drawing/2014/main" id="{5E9A0EA6-5057-0E76-324C-64C18F55A95C}"/>
                </a:ext>
              </a:extLst>
            </p:cNvPr>
            <p:cNvSpPr/>
            <p:nvPr/>
          </p:nvSpPr>
          <p:spPr>
            <a:xfrm>
              <a:off x="8948577" y="3981131"/>
              <a:ext cx="3047999" cy="1371600"/>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cs typeface="Calibri"/>
                </a:rPr>
                <a:t>School District A</a:t>
              </a:r>
            </a:p>
            <a:p>
              <a:pPr algn="ctr"/>
              <a:r>
                <a:rPr lang="en-US" sz="2000">
                  <a:cs typeface="Calibri"/>
                </a:rPr>
                <a:t>Fleet: 30 School Buses</a:t>
              </a:r>
            </a:p>
            <a:p>
              <a:pPr algn="ctr"/>
              <a:r>
                <a:rPr lang="en-US" sz="2000">
                  <a:cs typeface="Calibri"/>
                </a:rPr>
                <a:t>Sub-District Cap: </a:t>
              </a:r>
              <a:r>
                <a:rPr lang="en-US" sz="2000" b="1" u="sng">
                  <a:cs typeface="Calibri"/>
                </a:rPr>
                <a:t>10 ESBs</a:t>
              </a:r>
            </a:p>
          </p:txBody>
        </p:sp>
        <p:sp>
          <p:nvSpPr>
            <p:cNvPr id="102" name="Rectangle 101">
              <a:extLst>
                <a:ext uri="{FF2B5EF4-FFF2-40B4-BE49-F238E27FC236}">
                  <a16:creationId xmlns:a16="http://schemas.microsoft.com/office/drawing/2014/main" id="{85E31F29-1812-F174-07CC-43A3A39C6492}"/>
                </a:ext>
              </a:extLst>
            </p:cNvPr>
            <p:cNvSpPr/>
            <p:nvPr/>
          </p:nvSpPr>
          <p:spPr>
            <a:xfrm>
              <a:off x="237490" y="2559685"/>
              <a:ext cx="1701800" cy="863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0000"/>
                  </a:solidFill>
                  <a:latin typeface="Montserrat"/>
                  <a:cs typeface="Calibri"/>
                </a:rPr>
                <a:t>District Cap</a:t>
              </a:r>
            </a:p>
          </p:txBody>
        </p:sp>
        <p:sp>
          <p:nvSpPr>
            <p:cNvPr id="104" name="Rectangle 103">
              <a:extLst>
                <a:ext uri="{FF2B5EF4-FFF2-40B4-BE49-F238E27FC236}">
                  <a16:creationId xmlns:a16="http://schemas.microsoft.com/office/drawing/2014/main" id="{5B3D7438-2C7B-9698-1292-A8D0D032B802}"/>
                </a:ext>
              </a:extLst>
            </p:cNvPr>
            <p:cNvSpPr/>
            <p:nvPr/>
          </p:nvSpPr>
          <p:spPr>
            <a:xfrm>
              <a:off x="8890" y="4236084"/>
              <a:ext cx="2159000" cy="863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500" b="1">
                  <a:solidFill>
                    <a:srgbClr val="000000"/>
                  </a:solidFill>
                  <a:latin typeface="Montserrat"/>
                  <a:cs typeface="Calibri"/>
                </a:rPr>
                <a:t>Sub-District Cap</a:t>
              </a:r>
            </a:p>
          </p:txBody>
        </p:sp>
      </p:grpSp>
      <p:sp>
        <p:nvSpPr>
          <p:cNvPr id="106" name="TextBox 105">
            <a:extLst>
              <a:ext uri="{FF2B5EF4-FFF2-40B4-BE49-F238E27FC236}">
                <a16:creationId xmlns:a16="http://schemas.microsoft.com/office/drawing/2014/main" id="{9413BEB7-84E8-545D-E354-3FCEA7EC2333}"/>
              </a:ext>
            </a:extLst>
          </p:cNvPr>
          <p:cNvSpPr txBox="1"/>
          <p:nvPr/>
        </p:nvSpPr>
        <p:spPr>
          <a:xfrm>
            <a:off x="144718" y="5292286"/>
            <a:ext cx="1167193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chemeClr val="bg1"/>
                </a:solidFill>
                <a:latin typeface="Montserrat"/>
                <a:cs typeface="Calibri"/>
              </a:rPr>
              <a:t>While the sum of the Sub-District Cap is 40 ESBs, the District Cap is </a:t>
            </a:r>
            <a:r>
              <a:rPr lang="en-US" sz="2200" u="sng">
                <a:solidFill>
                  <a:schemeClr val="bg1"/>
                </a:solidFill>
                <a:latin typeface="Montserrat"/>
                <a:cs typeface="Calibri"/>
              </a:rPr>
              <a:t>30 ESBs</a:t>
            </a:r>
            <a:r>
              <a:rPr lang="en-US" sz="2200">
                <a:solidFill>
                  <a:schemeClr val="bg1"/>
                </a:solidFill>
                <a:latin typeface="Montserrat"/>
                <a:cs typeface="Calibri"/>
              </a:rPr>
              <a:t>. If School District A wants to claim all 30 buses, it must </a:t>
            </a:r>
            <a:r>
              <a:rPr lang="en-US" sz="2200" u="sng">
                <a:solidFill>
                  <a:schemeClr val="bg1"/>
                </a:solidFill>
                <a:latin typeface="Montserrat"/>
                <a:cs typeface="Calibri"/>
              </a:rPr>
              <a:t>coordinate with its Third-Party Operators</a:t>
            </a:r>
            <a:r>
              <a:rPr lang="en-US" sz="2200">
                <a:solidFill>
                  <a:schemeClr val="bg1"/>
                </a:solidFill>
                <a:latin typeface="Montserrat"/>
                <a:cs typeface="Calibri"/>
              </a:rPr>
              <a:t> to stay within the District Cap.</a:t>
            </a:r>
          </a:p>
        </p:txBody>
      </p:sp>
      <p:sp>
        <p:nvSpPr>
          <p:cNvPr id="7" name="Title 1">
            <a:extLst>
              <a:ext uri="{FF2B5EF4-FFF2-40B4-BE49-F238E27FC236}">
                <a16:creationId xmlns:a16="http://schemas.microsoft.com/office/drawing/2014/main" id="{F0AAA89D-B85B-A47E-3B03-3349BFB46EB6}"/>
              </a:ext>
            </a:extLst>
          </p:cNvPr>
          <p:cNvSpPr txBox="1">
            <a:spLocks/>
          </p:cNvSpPr>
          <p:nvPr/>
        </p:nvSpPr>
        <p:spPr>
          <a:xfrm>
            <a:off x="110156" y="168511"/>
            <a:ext cx="11845092" cy="9142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C000"/>
                </a:solidFill>
                <a:latin typeface="Montserrat"/>
                <a:cs typeface="Calibri Light"/>
              </a:rPr>
              <a:t>School Bus Voucher Caps</a:t>
            </a:r>
            <a:endParaRPr lang="en-US" sz="3600" b="1">
              <a:latin typeface="Montserrat"/>
              <a:cs typeface="Calibri Light"/>
            </a:endParaRPr>
          </a:p>
        </p:txBody>
      </p:sp>
    </p:spTree>
    <p:extLst>
      <p:ext uri="{BB962C8B-B14F-4D97-AF65-F5344CB8AC3E}">
        <p14:creationId xmlns:p14="http://schemas.microsoft.com/office/powerpoint/2010/main" val="2798059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904773-2262-AAAD-9C5C-D0EBBF1978E2}"/>
              </a:ext>
            </a:extLst>
          </p:cNvPr>
          <p:cNvSpPr>
            <a:spLocks noGrp="1"/>
          </p:cNvSpPr>
          <p:nvPr>
            <p:ph idx="1"/>
          </p:nvPr>
        </p:nvSpPr>
        <p:spPr>
          <a:xfrm>
            <a:off x="112885" y="1599404"/>
            <a:ext cx="7622865" cy="5146728"/>
          </a:xfrm>
        </p:spPr>
        <p:txBody>
          <a:bodyPr vert="horz" lIns="91440" tIns="45720" rIns="91440" bIns="45720" rtlCol="0" anchor="t">
            <a:normAutofit/>
          </a:bodyPr>
          <a:lstStyle/>
          <a:p>
            <a:pPr marL="0" indent="0">
              <a:buNone/>
            </a:pPr>
            <a:r>
              <a:rPr lang="en-US" sz="2400" b="1" dirty="0">
                <a:solidFill>
                  <a:schemeClr val="bg2">
                    <a:lumMod val="50000"/>
                  </a:schemeClr>
                </a:solidFill>
                <a:latin typeface="Montserrat"/>
                <a:ea typeface="+mn-lt"/>
                <a:cs typeface="+mn-lt"/>
              </a:rPr>
              <a:t>Section 9.2: School Bus Voucher Redemption Process</a:t>
            </a:r>
            <a:endParaRPr lang="en-US" sz="2400" dirty="0">
              <a:solidFill>
                <a:schemeClr val="bg2">
                  <a:lumMod val="50000"/>
                </a:schemeClr>
              </a:solidFill>
              <a:latin typeface="Montserrat"/>
            </a:endParaRPr>
          </a:p>
          <a:p>
            <a:pPr marL="0" indent="0">
              <a:buNone/>
            </a:pPr>
            <a:r>
              <a:rPr lang="en-US" sz="2200" dirty="0">
                <a:solidFill>
                  <a:schemeClr val="bg2">
                    <a:lumMod val="50000"/>
                  </a:schemeClr>
                </a:solidFill>
                <a:latin typeface="Montserrat"/>
                <a:cs typeface="Calibri"/>
              </a:rPr>
              <a:t>School Bus Voucher Redemption must be redeemed within </a:t>
            </a:r>
            <a:r>
              <a:rPr lang="en-US" sz="2200" u="sng" dirty="0">
                <a:solidFill>
                  <a:schemeClr val="bg2">
                    <a:lumMod val="50000"/>
                  </a:schemeClr>
                </a:solidFill>
                <a:latin typeface="Montserrat"/>
                <a:cs typeface="Calibri"/>
              </a:rPr>
              <a:t>18 months of application approval</a:t>
            </a:r>
            <a:r>
              <a:rPr lang="en-US" sz="2200" dirty="0">
                <a:solidFill>
                  <a:schemeClr val="bg2">
                    <a:lumMod val="50000"/>
                  </a:schemeClr>
                </a:solidFill>
                <a:latin typeface="Montserrat"/>
                <a:cs typeface="Calibri"/>
              </a:rPr>
              <a:t>.</a:t>
            </a:r>
          </a:p>
          <a:p>
            <a:pPr lvl="1"/>
            <a:r>
              <a:rPr lang="en-US" sz="2200" dirty="0">
                <a:solidFill>
                  <a:schemeClr val="bg2">
                    <a:lumMod val="50000"/>
                  </a:schemeClr>
                </a:solidFill>
                <a:latin typeface="Montserrat"/>
                <a:cs typeface="Calibri"/>
              </a:rPr>
              <a:t>Submit additional award letters from other incentive programs within </a:t>
            </a:r>
            <a:r>
              <a:rPr lang="en-US" sz="2200" u="sng" dirty="0">
                <a:solidFill>
                  <a:schemeClr val="bg2">
                    <a:lumMod val="50000"/>
                  </a:schemeClr>
                </a:solidFill>
                <a:latin typeface="Montserrat"/>
                <a:cs typeface="Calibri"/>
              </a:rPr>
              <a:t>4 months of application approval.</a:t>
            </a:r>
          </a:p>
          <a:p>
            <a:pPr lvl="1"/>
            <a:r>
              <a:rPr lang="en-US" sz="2200" dirty="0">
                <a:solidFill>
                  <a:schemeClr val="bg2">
                    <a:lumMod val="50000"/>
                  </a:schemeClr>
                </a:solidFill>
                <a:latin typeface="Montserrat"/>
                <a:cs typeface="Calibri"/>
              </a:rPr>
              <a:t>Submit Final Purchase Order within </a:t>
            </a:r>
            <a:r>
              <a:rPr lang="en-US" sz="2200" u="sng" dirty="0">
                <a:solidFill>
                  <a:schemeClr val="bg2">
                    <a:lumMod val="50000"/>
                  </a:schemeClr>
                </a:solidFill>
                <a:latin typeface="Montserrat"/>
                <a:cs typeface="Calibri"/>
              </a:rPr>
              <a:t>6 months of application approval.</a:t>
            </a:r>
          </a:p>
          <a:p>
            <a:pPr marL="971550" lvl="1" indent="-514350">
              <a:buAutoNum type="arabicPeriod"/>
            </a:pPr>
            <a:endParaRPr lang="en-US" sz="2400" dirty="0">
              <a:solidFill>
                <a:srgbClr val="222A35"/>
              </a:solidFill>
              <a:latin typeface="Montserrat"/>
              <a:cs typeface="Calibri"/>
            </a:endParaRPr>
          </a:p>
          <a:p>
            <a:pPr marL="342900" indent="-342900"/>
            <a:endParaRPr lang="en-US" sz="2400" b="1" dirty="0">
              <a:solidFill>
                <a:srgbClr val="222A35"/>
              </a:solidFill>
              <a:latin typeface="Montserrat"/>
              <a:cs typeface="Calibri"/>
            </a:endParaRPr>
          </a:p>
          <a:p>
            <a:pPr marL="800100" lvl="1"/>
            <a:endParaRPr lang="en-US" sz="1400" dirty="0">
              <a:solidFill>
                <a:srgbClr val="222A35"/>
              </a:solidFill>
              <a:latin typeface="Montserrat"/>
              <a:cs typeface="Calibri"/>
            </a:endParaRPr>
          </a:p>
          <a:p>
            <a:pPr marL="571500" lvl="1" indent="0">
              <a:buNone/>
            </a:pPr>
            <a:endParaRPr lang="en-US" sz="1400" dirty="0">
              <a:solidFill>
                <a:srgbClr val="222A35"/>
              </a:solidFill>
              <a:latin typeface="Montserrat"/>
              <a:cs typeface="Calibri"/>
            </a:endParaRPr>
          </a:p>
          <a:p>
            <a:pPr marL="800100" lvl="1"/>
            <a:endParaRPr lang="en-US" dirty="0">
              <a:solidFill>
                <a:srgbClr val="FFFFFF"/>
              </a:solidFill>
              <a:latin typeface="Calibri" panose="020F0502020204030204"/>
              <a:cs typeface="Calibri"/>
            </a:endParaRPr>
          </a:p>
        </p:txBody>
      </p:sp>
      <p:pic>
        <p:nvPicPr>
          <p:cNvPr id="5" name="Content Placeholder 3" descr="A yellow school bus parked in a parking lot&#10;&#10;Description automatically generated">
            <a:extLst>
              <a:ext uri="{FF2B5EF4-FFF2-40B4-BE49-F238E27FC236}">
                <a16:creationId xmlns:a16="http://schemas.microsoft.com/office/drawing/2014/main" id="{68B9D22C-97F4-CA1D-43AA-0B316F9A89F5}"/>
              </a:ext>
            </a:extLst>
          </p:cNvPr>
          <p:cNvPicPr>
            <a:picLocks noChangeAspect="1"/>
          </p:cNvPicPr>
          <p:nvPr/>
        </p:nvPicPr>
        <p:blipFill>
          <a:blip r:embed="rId2"/>
          <a:stretch>
            <a:fillRect/>
          </a:stretch>
        </p:blipFill>
        <p:spPr>
          <a:xfrm>
            <a:off x="8061739" y="-4112"/>
            <a:ext cx="4127065" cy="6851069"/>
          </a:xfrm>
          <a:prstGeom prst="rect">
            <a:avLst/>
          </a:prstGeom>
        </p:spPr>
      </p:pic>
      <p:sp>
        <p:nvSpPr>
          <p:cNvPr id="8" name="Title 1">
            <a:extLst>
              <a:ext uri="{FF2B5EF4-FFF2-40B4-BE49-F238E27FC236}">
                <a16:creationId xmlns:a16="http://schemas.microsoft.com/office/drawing/2014/main" id="{4FDB1344-EA34-21DF-A755-E8A1EE91BC8B}"/>
              </a:ext>
            </a:extLst>
          </p:cNvPr>
          <p:cNvSpPr txBox="1">
            <a:spLocks/>
          </p:cNvSpPr>
          <p:nvPr/>
        </p:nvSpPr>
        <p:spPr>
          <a:xfrm>
            <a:off x="110156" y="433555"/>
            <a:ext cx="7162658" cy="9142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C000"/>
                </a:solidFill>
                <a:latin typeface="Montserrat"/>
                <a:cs typeface="Calibri Light"/>
              </a:rPr>
              <a:t>School Bus Voucher Redemption</a:t>
            </a:r>
            <a:endParaRPr lang="en-US" sz="3600" b="1">
              <a:latin typeface="Montserrat"/>
              <a:cs typeface="Calibri Light"/>
            </a:endParaRPr>
          </a:p>
        </p:txBody>
      </p:sp>
    </p:spTree>
    <p:extLst>
      <p:ext uri="{BB962C8B-B14F-4D97-AF65-F5344CB8AC3E}">
        <p14:creationId xmlns:p14="http://schemas.microsoft.com/office/powerpoint/2010/main" val="2349058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D52A68-5234-AC30-84C1-17C19F6368C5}"/>
              </a:ext>
            </a:extLst>
          </p:cNvPr>
          <p:cNvSpPr>
            <a:spLocks noGrp="1"/>
          </p:cNvSpPr>
          <p:nvPr>
            <p:ph type="title"/>
          </p:nvPr>
        </p:nvSpPr>
        <p:spPr>
          <a:xfrm>
            <a:off x="5396170" y="123326"/>
            <a:ext cx="6251291" cy="774792"/>
          </a:xfrm>
        </p:spPr>
        <p:txBody>
          <a:bodyPr anchor="ctr">
            <a:normAutofit/>
          </a:bodyPr>
          <a:lstStyle/>
          <a:p>
            <a:r>
              <a:rPr lang="en-US" sz="4000" b="1">
                <a:solidFill>
                  <a:srgbClr val="FFC000"/>
                </a:solidFill>
                <a:latin typeface="Montserrat"/>
                <a:cs typeface="Calibri Light"/>
              </a:rPr>
              <a:t>School Bus Vote Date</a:t>
            </a:r>
          </a:p>
        </p:txBody>
      </p:sp>
      <p:sp>
        <p:nvSpPr>
          <p:cNvPr id="3" name="Content Placeholder 2">
            <a:extLst>
              <a:ext uri="{FF2B5EF4-FFF2-40B4-BE49-F238E27FC236}">
                <a16:creationId xmlns:a16="http://schemas.microsoft.com/office/drawing/2014/main" id="{CD904773-2262-AAAD-9C5C-D0EBBF1978E2}"/>
              </a:ext>
            </a:extLst>
          </p:cNvPr>
          <p:cNvSpPr>
            <a:spLocks noGrp="1"/>
          </p:cNvSpPr>
          <p:nvPr>
            <p:ph idx="1"/>
          </p:nvPr>
        </p:nvSpPr>
        <p:spPr>
          <a:xfrm>
            <a:off x="5396170" y="1035824"/>
            <a:ext cx="6432081" cy="3161015"/>
          </a:xfrm>
        </p:spPr>
        <p:txBody>
          <a:bodyPr vert="horz" lIns="91440" tIns="45720" rIns="91440" bIns="45720" rtlCol="0" anchor="ctr">
            <a:noAutofit/>
          </a:bodyPr>
          <a:lstStyle/>
          <a:p>
            <a:pPr marL="0" indent="0">
              <a:buNone/>
            </a:pPr>
            <a:r>
              <a:rPr lang="en-US" sz="2400" b="1" dirty="0">
                <a:solidFill>
                  <a:schemeClr val="bg2">
                    <a:lumMod val="50000"/>
                  </a:schemeClr>
                </a:solidFill>
                <a:latin typeface="Montserrat"/>
              </a:rPr>
              <a:t>Section 4.1: School Bus Voucher Process</a:t>
            </a:r>
            <a:endParaRPr lang="en-US" sz="2400" b="1" dirty="0">
              <a:solidFill>
                <a:schemeClr val="bg2">
                  <a:lumMod val="50000"/>
                </a:schemeClr>
              </a:solidFill>
              <a:latin typeface="Montserrat"/>
              <a:cs typeface="Calibri" panose="020F0502020204030204"/>
            </a:endParaRPr>
          </a:p>
          <a:p>
            <a:pPr marL="0" indent="0">
              <a:buNone/>
            </a:pPr>
            <a:r>
              <a:rPr lang="en-US" sz="2200" dirty="0">
                <a:solidFill>
                  <a:schemeClr val="bg2">
                    <a:lumMod val="50000"/>
                  </a:schemeClr>
                </a:solidFill>
                <a:latin typeface="Montserrat"/>
              </a:rPr>
              <a:t>The Purchaser is required to report at the time of the School Bus Voucher Application the date that the ESBs will be voted on. The Dealer will be asked for the fleet size and the vote date for the vehicles as part of the application.</a:t>
            </a:r>
            <a:endParaRPr lang="en-US" sz="2200" dirty="0">
              <a:solidFill>
                <a:schemeClr val="bg2">
                  <a:lumMod val="50000"/>
                </a:schemeClr>
              </a:solidFill>
              <a:latin typeface="Montserrat"/>
              <a:cs typeface="Calibri" panose="020F0502020204030204"/>
            </a:endParaRPr>
          </a:p>
        </p:txBody>
      </p:sp>
      <p:pic>
        <p:nvPicPr>
          <p:cNvPr id="4" name="Picture 3">
            <a:extLst>
              <a:ext uri="{FF2B5EF4-FFF2-40B4-BE49-F238E27FC236}">
                <a16:creationId xmlns:a16="http://schemas.microsoft.com/office/drawing/2014/main" id="{79459ADA-D676-3DEA-4440-DBA825DF6298}"/>
              </a:ext>
            </a:extLst>
          </p:cNvPr>
          <p:cNvPicPr>
            <a:picLocks noChangeAspect="1"/>
          </p:cNvPicPr>
          <p:nvPr/>
        </p:nvPicPr>
        <p:blipFill rotWithShape="1">
          <a:blip r:embed="rId2"/>
          <a:srcRect l="13667" t="1183" r="17191" b="5354"/>
          <a:stretch/>
        </p:blipFill>
        <p:spPr>
          <a:xfrm rot="5400000">
            <a:off x="-791554" y="793111"/>
            <a:ext cx="6858452" cy="5280865"/>
          </a:xfrm>
          <a:prstGeom prst="rect">
            <a:avLst/>
          </a:prstGeom>
        </p:spPr>
      </p:pic>
    </p:spTree>
    <p:extLst>
      <p:ext uri="{BB962C8B-B14F-4D97-AF65-F5344CB8AC3E}">
        <p14:creationId xmlns:p14="http://schemas.microsoft.com/office/powerpoint/2010/main" val="42903582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2B56B246B56254A898D1C4A2B16F955" ma:contentTypeVersion="15" ma:contentTypeDescription="Create a new document." ma:contentTypeScope="" ma:versionID="3c82efc5acd372cb853d6d93fe6cca76">
  <xsd:schema xmlns:xsd="http://www.w3.org/2001/XMLSchema" xmlns:xs="http://www.w3.org/2001/XMLSchema" xmlns:p="http://schemas.microsoft.com/office/2006/metadata/properties" xmlns:ns2="ea09de96-8e27-4cce-a8c9-b072743bb744" xmlns:ns3="35e443f9-d4f8-45f2-a4c7-f10aacdce7b7" targetNamespace="http://schemas.microsoft.com/office/2006/metadata/properties" ma:root="true" ma:fieldsID="74746abbbddc7ebc9a3bcf75e54faa73" ns2:_="" ns3:_="">
    <xsd:import namespace="ea09de96-8e27-4cce-a8c9-b072743bb744"/>
    <xsd:import namespace="35e443f9-d4f8-45f2-a4c7-f10aacdce7b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09de96-8e27-4cce-a8c9-b072743bb7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39e25b7-0a97-41c9-a156-d5f30623568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e443f9-d4f8-45f2-a4c7-f10aacdce7b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6be76ff3-8e45-42dc-b091-7cbd3e043cc7}" ma:internalName="TaxCatchAll" ma:showField="CatchAllData" ma:web="35e443f9-d4f8-45f2-a4c7-f10aacdce7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5e443f9-d4f8-45f2-a4c7-f10aacdce7b7">
      <UserInfo>
        <DisplayName/>
        <AccountId xsi:nil="true"/>
        <AccountType/>
      </UserInfo>
    </SharedWithUsers>
    <lcf76f155ced4ddcb4097134ff3c332f xmlns="ea09de96-8e27-4cce-a8c9-b072743bb744">
      <Terms xmlns="http://schemas.microsoft.com/office/infopath/2007/PartnerControls"/>
    </lcf76f155ced4ddcb4097134ff3c332f>
    <TaxCatchAll xmlns="35e443f9-d4f8-45f2-a4c7-f10aacdce7b7" xsi:nil="true"/>
  </documentManagement>
</p:properties>
</file>

<file path=customXml/itemProps1.xml><?xml version="1.0" encoding="utf-8"?>
<ds:datastoreItem xmlns:ds="http://schemas.openxmlformats.org/officeDocument/2006/customXml" ds:itemID="{8444FFEF-40DC-44A6-B654-1C4E355EFD45}">
  <ds:schemaRefs>
    <ds:schemaRef ds:uri="http://schemas.microsoft.com/sharepoint/v3/contenttype/forms"/>
  </ds:schemaRefs>
</ds:datastoreItem>
</file>

<file path=customXml/itemProps2.xml><?xml version="1.0" encoding="utf-8"?>
<ds:datastoreItem xmlns:ds="http://schemas.openxmlformats.org/officeDocument/2006/customXml" ds:itemID="{6C581EDE-CD9B-4186-8D41-580FD259AA13}">
  <ds:schemaRefs>
    <ds:schemaRef ds:uri="35e443f9-d4f8-45f2-a4c7-f10aacdce7b7"/>
    <ds:schemaRef ds:uri="ea09de96-8e27-4cce-a8c9-b072743bb7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F907FF7-C157-434B-9E21-23ACC50D84AA}">
  <ds:schemaRefs>
    <ds:schemaRef ds:uri="35e443f9-d4f8-45f2-a4c7-f10aacdce7b7"/>
    <ds:schemaRef ds:uri="ea09de96-8e27-4cce-a8c9-b072743bb74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666</Words>
  <Application>Microsoft Office PowerPoint</Application>
  <PresentationFormat>Widescreen</PresentationFormat>
  <Paragraphs>81</Paragraphs>
  <Slides>11</Slides>
  <Notes>2</Notes>
  <HiddenSlides>0</HiddenSlides>
  <MMClips>0</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Office Theme</vt:lpstr>
      <vt:lpstr>Office Theme</vt:lpstr>
      <vt:lpstr>PowerPoint Presentation</vt:lpstr>
      <vt:lpstr>Agenda</vt:lpstr>
      <vt:lpstr>Current Conditions </vt:lpstr>
      <vt:lpstr>NY School Bus Program Changes</vt:lpstr>
      <vt:lpstr>EPA Stacking</vt:lpstr>
      <vt:lpstr>School Bus Voucher Caps</vt:lpstr>
      <vt:lpstr>PowerPoint Presentation</vt:lpstr>
      <vt:lpstr>PowerPoint Presentation</vt:lpstr>
      <vt:lpstr>School Bus Vote Date</vt:lpstr>
      <vt:lpstr>Charging Voucher Redemption Training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 Tech Conference</dc:title>
  <dc:creator/>
  <cp:lastModifiedBy>Riscica, Vincent J (NYSERDA)</cp:lastModifiedBy>
  <cp:revision>22</cp:revision>
  <dcterms:created xsi:type="dcterms:W3CDTF">2024-05-21T19:31:54Z</dcterms:created>
  <dcterms:modified xsi:type="dcterms:W3CDTF">2024-06-11T14:21:02Z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0x01010062B56B246B56254A898D1C4A2B16F955</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