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79" r:id="rId5"/>
  </p:sldMasterIdLst>
  <p:notesMasterIdLst>
    <p:notesMasterId r:id="rId17"/>
  </p:notesMasterIdLst>
  <p:sldIdLst>
    <p:sldId id="256" r:id="rId6"/>
    <p:sldId id="257" r:id="rId7"/>
    <p:sldId id="268" r:id="rId8"/>
    <p:sldId id="260" r:id="rId9"/>
    <p:sldId id="262" r:id="rId10"/>
    <p:sldId id="263" r:id="rId11"/>
    <p:sldId id="264" r:id="rId12"/>
    <p:sldId id="267" r:id="rId13"/>
    <p:sldId id="265" r:id="rId14"/>
    <p:sldId id="266" r:id="rId15"/>
    <p:sldId id="26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99CA0A-D7EA-CC13-E33F-BE35F179B958}" name="Glanton, Cheryl M (NYSERDA)" initials="G(" userId="S::cheryl.glanton@nyserda.ny.gov::2b040b04-97aa-4c02-860f-834e5e505ee3" providerId="AD"/>
  <p188:author id="{8C117830-3893-7211-0614-63E9E648B649}" name="Brown, Sara E (NYSERDA)" initials="BSE(" userId="S::sara.brown@nyserda.ny.gov::e2a14422-7cec-4875-9a8a-b98fbae1359c" providerId="AD"/>
  <p188:author id="{AAD1C530-1D6D-7FC4-D9D9-83E80ABC25FC}" name="Porubcan, Ashley D (NYSERDA)" initials="P(" userId="S::ashley.porubcan@nyserda.ny.gov::053e47fa-9280-45f3-ac35-aa66b1087640" providerId="AD"/>
  <p188:author id="{96DC4732-C7C1-3917-EE51-D33FF8BDD3AE}" name="Glanton, Cheryl M (NYSERDA)" initials="GCM(" userId="S::Cheryl.Glanton@nyserda.ny.gov::2b040b04-97aa-4c02-860f-834e5e505ee3" providerId="AD"/>
  <p188:author id="{D95E1B38-1639-0393-AD2C-F821B497E92D}" name="Hurt, Melissa (NYSERDA)" initials="HM(" userId="S::melissa.hurt@nyserda.ny.gov::219cf233-c35e-428b-bc2d-1336dcf854f9" providerId="AD"/>
  <p188:author id="{74494E4C-9C88-2DA1-C9A0-CF5FE0EA44DB}" name="Andersen, Andy R (NYSERDA)" initials="AAR(" userId="S::andy.andersen@nyserda.ny.gov::b29e34e2-2c49-4861-897c-fb0eca8b4ebb" providerId="AD"/>
  <p188:author id="{D6741CA7-72AD-F363-2946-CA977A85A6D5}" name="Poisson, Pam C (NYSERDA)" initials="PPC(" userId="S::pam.poisson@nyserda.ny.gov::a0787a6d-606c-4a33-8870-7a619e9aa211" providerId="AD"/>
  <p188:author id="{EB4703F2-9178-67EE-B259-C7E908CBEE90}" name="Anderson, Debra (NYSERDA)" initials="A(" userId="S::debra.anderson@nyserda.ny.gov::1abf71c0-39b9-4dde-9079-f79a50139f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AF1"/>
    <a:srgbClr val="4E5152"/>
    <a:srgbClr val="002D72"/>
    <a:srgbClr val="0073A4"/>
    <a:srgbClr val="E1E3E6"/>
    <a:srgbClr val="F9E8E8"/>
    <a:srgbClr val="F2D2D2"/>
    <a:srgbClr val="41659D"/>
    <a:srgbClr val="E9F8EF"/>
    <a:srgbClr val="435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2C5E14-B59C-41E9-B465-F7C4F3D8CFD0}" v="3" dt="2024-03-21T17:25:18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03F2-FE4F-AF44-8B29-373F65BB255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1B0B2-BBC4-BA42-A4F6-14A6F4D7A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4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NYSERDA’s Foundational principles training.</a:t>
            </a:r>
          </a:p>
          <a:p>
            <a:endParaRPr lang="en-US"/>
          </a:p>
          <a:p>
            <a:r>
              <a:rPr lang="en-US"/>
              <a:t>For those of you who don’t know me, my name is Cheryl Glanton I am the Vice President, Operations for NYSERDA.  I am joined today by Pam Poisson, our Chief Financial Officer</a:t>
            </a:r>
          </a:p>
          <a:p>
            <a:endParaRPr lang="en-US"/>
          </a:p>
          <a:p>
            <a:r>
              <a:rPr lang="en-US"/>
              <a:t>During this session, if you have questions, please put them in the Chat</a:t>
            </a:r>
          </a:p>
          <a:p>
            <a:endParaRPr lang="en-US"/>
          </a:p>
          <a:p>
            <a:r>
              <a:rPr lang="en-US"/>
              <a:t>This course is intended to be foundational only, highlighting core principles to provide a basis for future training.</a:t>
            </a:r>
          </a:p>
          <a:p>
            <a:endParaRPr lang="en-US"/>
          </a:p>
          <a:p>
            <a:r>
              <a:rPr lang="en-US"/>
              <a:t>This session will be recorded and posted in our Course Library for future review.</a:t>
            </a:r>
          </a:p>
          <a:p>
            <a:endParaRPr lang="en-US"/>
          </a:p>
          <a:p>
            <a:r>
              <a:rPr lang="en-US"/>
              <a:t>*MOUSE CLICK TO NEXT SLIDE*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1B0B2-BBC4-BA42-A4F6-14A6F4D7A4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/>
              <a:t>Key findings include:</a:t>
            </a:r>
          </a:p>
          <a:p>
            <a:pPr marL="1543050" lvl="3" indent="-1714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b="1"/>
              <a:t>When factoring in current incentives, the cost of owning an electric bus can already be cheaper than owning a diesel bus</a:t>
            </a:r>
            <a:endParaRPr lang="en-US"/>
          </a:p>
          <a:p>
            <a:pPr marL="1543050" lvl="3" indent="-1714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/>
              <a:t>Existing incentives and other state and local sources can cover majority of costs for school bus fleets between now and 2027</a:t>
            </a:r>
          </a:p>
          <a:p>
            <a:pPr marL="1543050" lvl="3" indent="-1714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/>
              <a:t>Continuing work needed with electric utilities on analysis of grid capacity and expected demand; exploring expanding and extending the MD/HD Make-Ready Pilot 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4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White and light blue polygons 3D">
            <a:extLst>
              <a:ext uri="{FF2B5EF4-FFF2-40B4-BE49-F238E27FC236}">
                <a16:creationId xmlns:a16="http://schemas.microsoft.com/office/drawing/2014/main" id="{E8D6F171-CFDA-5250-BC70-AFA049928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8151" y="4856219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36D5229A-2B41-9255-5F9C-CA0CF65618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4364422"/>
            <a:ext cx="6765697" cy="54328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Course Title</a:t>
            </a:r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C0446CC7-23F6-3941-D4F3-1A4A5D4831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8151" y="5934047"/>
            <a:ext cx="1963219" cy="54328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41676-F6C4-0279-8A71-65FC9286A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4970051"/>
            <a:ext cx="6757988" cy="339725"/>
          </a:xfrm>
        </p:spPr>
        <p:txBody>
          <a:bodyPr anchor="ctr" anchorCtr="0"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Course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71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Justified 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296650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27080D-C730-C6EE-C738-740AC49FD903}"/>
              </a:ext>
            </a:extLst>
          </p:cNvPr>
          <p:cNvGrpSpPr/>
          <p:nvPr userDrawn="1"/>
        </p:nvGrpSpPr>
        <p:grpSpPr>
          <a:xfrm>
            <a:off x="439738" y="424813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6658E-DAED-265A-769B-A877C4450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6347" y="2286000"/>
            <a:ext cx="4036667" cy="2285994"/>
          </a:xfrm>
          <a:ln>
            <a:solidFill>
              <a:schemeClr val="accent1"/>
            </a:solidFill>
          </a:ln>
        </p:spPr>
        <p:txBody>
          <a:bodyPr lIns="45720" tIns="45720" rIns="45720" bIns="45720">
            <a:normAutofit/>
          </a:bodyPr>
          <a:lstStyle>
            <a:lvl1pPr marL="0" indent="0" algn="l">
              <a:buFont typeface="+mj-lt"/>
              <a:buNone/>
              <a:tabLst/>
              <a:defRPr sz="1200"/>
            </a:lvl1pPr>
          </a:lstStyle>
          <a:p>
            <a:pPr lvl="0"/>
            <a:r>
              <a:rPr lang="en-US"/>
              <a:t>Delete this Text Box after reviewing instructions.</a:t>
            </a:r>
            <a:br>
              <a:rPr lang="en-US"/>
            </a:br>
            <a:r>
              <a:rPr lang="en-US"/>
              <a:t>Shoot video/cameo center justified.</a:t>
            </a:r>
            <a:br>
              <a:rPr lang="en-US"/>
            </a:br>
            <a:r>
              <a:rPr lang="en-US"/>
              <a:t>Eyes must positioned at, just above, or just below top line of this shape (this shape is middle 3rd composition quadrant).</a:t>
            </a:r>
            <a:br>
              <a:rPr lang="en-US"/>
            </a:br>
            <a:r>
              <a:rPr lang="en-US"/>
              <a:t>Video should be sized and cropped to fill the slide.</a:t>
            </a:r>
            <a:br>
              <a:rPr lang="en-US"/>
            </a:br>
            <a:r>
              <a:rPr lang="en-US"/>
              <a:t>After adding video, access the Slide Master and copy/paste the 1) Slide Title and 2) Tri-colored Line (underneath slide title) over the video.</a:t>
            </a:r>
            <a:br>
              <a:rPr lang="en-US"/>
            </a:br>
            <a:r>
              <a:rPr lang="en-US"/>
              <a:t>No other text or images should appear on this slide.</a:t>
            </a:r>
          </a:p>
        </p:txBody>
      </p:sp>
    </p:spTree>
    <p:extLst>
      <p:ext uri="{BB962C8B-B14F-4D97-AF65-F5344CB8AC3E}">
        <p14:creationId xmlns:p14="http://schemas.microsoft.com/office/powerpoint/2010/main" val="409142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Justified 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296650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708A-536F-A713-03F9-CA2CB51C86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2286005"/>
            <a:ext cx="4557183" cy="2285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9738" y="424813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4F0593B-B164-360D-0685-E5588F7F8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6437" y="2286006"/>
            <a:ext cx="4036667" cy="2285994"/>
          </a:xfrm>
          <a:ln>
            <a:solidFill>
              <a:schemeClr val="accent1"/>
            </a:solidFill>
          </a:ln>
        </p:spPr>
        <p:txBody>
          <a:bodyPr lIns="45720" tIns="45720" rIns="45720" bIns="45720">
            <a:normAutofit/>
          </a:bodyPr>
          <a:lstStyle>
            <a:lvl1pPr marL="0" indent="0" algn="l">
              <a:buFont typeface="+mj-lt"/>
              <a:buNone/>
              <a:tabLst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Shoot video/cameo middle-right justified so the face centers on this shape and the eyes are positioned at, just above, or just below top line of this shape (this shape is middle-right composition quadrant).</a:t>
            </a:r>
            <a:br>
              <a:rPr lang="en-US"/>
            </a:br>
            <a:r>
              <a:rPr lang="en-US"/>
              <a:t>Video should be sized and cropped to fill the slide.</a:t>
            </a:r>
            <a:br>
              <a:rPr lang="en-US"/>
            </a:br>
            <a:r>
              <a:rPr lang="en-US"/>
              <a:t>After adding video, access the Slide Master and copy/paste the 1) Slide Title, 2) Tri-colored Line (underneath slide title, and 3) Text Placeholder Box (if needed) over the video.</a:t>
            </a:r>
            <a:br>
              <a:rPr lang="en-US"/>
            </a:br>
            <a:r>
              <a:rPr lang="en-US"/>
              <a:t>No other text or images should appear on this slide</a:t>
            </a:r>
          </a:p>
        </p:txBody>
      </p:sp>
    </p:spTree>
    <p:extLst>
      <p:ext uri="{BB962C8B-B14F-4D97-AF65-F5344CB8AC3E}">
        <p14:creationId xmlns:p14="http://schemas.microsoft.com/office/powerpoint/2010/main" val="2473503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8912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910B2B-3045-4B48-96AF-73488DD4F4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6" y="550434"/>
            <a:ext cx="11098087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Slide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26C89C-F3B5-4768-94FD-931330A6B00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7688" y="2142810"/>
            <a:ext cx="11101676" cy="4170562"/>
          </a:xfrm>
          <a:prstGeom prst="rect">
            <a:avLst/>
          </a:prstGeom>
        </p:spPr>
        <p:txBody>
          <a:bodyPr lIns="0" tIns="0" rIns="0" bIns="0" numCol="2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Add bold intro or subhead here</a:t>
            </a:r>
          </a:p>
          <a:p>
            <a:pPr lvl="1"/>
            <a:r>
              <a:rPr lang="en-US"/>
              <a:t>Non-bulleted copy</a:t>
            </a:r>
          </a:p>
          <a:p>
            <a:pPr lvl="2"/>
            <a:r>
              <a:rPr lang="en-US"/>
              <a:t>First bullet</a:t>
            </a:r>
          </a:p>
          <a:p>
            <a:pPr lvl="3"/>
            <a:r>
              <a:rPr lang="en-US"/>
              <a:t>Second bullet</a:t>
            </a:r>
          </a:p>
          <a:p>
            <a:pPr lvl="4"/>
            <a:r>
              <a:rPr lang="en-US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149835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col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9099" y="264685"/>
            <a:ext cx="7791450" cy="916416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500">
                <a:solidFill>
                  <a:srgbClr val="002D72"/>
                </a:solidFill>
                <a:latin typeface="Montserrat Ligh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12A4-8D17-4E6B-8C6E-A3D7A5A8EB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29100" y="2276474"/>
            <a:ext cx="7791449" cy="4031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accent1"/>
                </a:solidFill>
                <a:latin typeface="Montserrat" pitchFamily="2" charset="0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000">
                <a:solidFill>
                  <a:schemeClr val="tx2">
                    <a:lumMod val="50000"/>
                  </a:schemeClr>
                </a:solidFill>
                <a:latin typeface="Montserrat Light" pitchFamily="2" charset="0"/>
              </a:defRPr>
            </a:lvl2pPr>
            <a:lvl3pPr marL="182880" indent="-18288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000">
                <a:solidFill>
                  <a:schemeClr val="tx2">
                    <a:lumMod val="50000"/>
                  </a:schemeClr>
                </a:solidFill>
                <a:latin typeface="Montserrat Light" pitchFamily="2" charset="0"/>
              </a:defRPr>
            </a:lvl3pPr>
            <a:lvl4pPr marL="548640" indent="-18288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>
                <a:solidFill>
                  <a:schemeClr val="tx2">
                    <a:lumMod val="50000"/>
                  </a:schemeClr>
                </a:solidFill>
                <a:latin typeface="Montserrat Light" pitchFamily="2" charset="0"/>
              </a:defRPr>
            </a:lvl4pPr>
            <a:lvl5pPr marL="914400" indent="-182880">
              <a:spcBef>
                <a:spcPts val="300"/>
              </a:spcBef>
              <a:buFont typeface="Roboto Lt" pitchFamily="2" charset="0"/>
              <a:buChar char="-"/>
              <a:defRPr sz="1200">
                <a:solidFill>
                  <a:schemeClr val="tx2">
                    <a:lumMod val="50000"/>
                  </a:schemeClr>
                </a:solidFill>
                <a:latin typeface="Montserrat Light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bold intro or subhead here (adjust height placement of text box based on slide title height/# of lines) (tab in for style levels – non-bold and 3 levels of bullets)</a:t>
            </a:r>
          </a:p>
          <a:p>
            <a:pPr lvl="1"/>
            <a:r>
              <a:rPr lang="en-US"/>
              <a:t>Non-bulleted copy</a:t>
            </a:r>
          </a:p>
          <a:p>
            <a:pPr lvl="2"/>
            <a:r>
              <a:rPr lang="en-US"/>
              <a:t>First bullet</a:t>
            </a:r>
          </a:p>
          <a:p>
            <a:pPr lvl="3"/>
            <a:r>
              <a:rPr lang="en-US"/>
              <a:t>Second bullet</a:t>
            </a:r>
          </a:p>
          <a:p>
            <a:pPr lvl="4"/>
            <a:r>
              <a:rPr lang="en-US"/>
              <a:t>Third bullet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47D626C-FF9D-4A7D-A7AB-9850F9D686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057650" cy="6858000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accent5"/>
            </a:bgClr>
          </a:pattFill>
        </p:spPr>
        <p:txBody>
          <a:bodyPr lIns="0" tIns="3017520" r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635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822DA874-BC95-5147-B169-57D2EDF8C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1D3B85C-2878-481A-BBFF-D6F3482A17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775" y="372623"/>
            <a:ext cx="4512404" cy="1248545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85187D6-1099-0B63-237A-D597054D43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774" y="380672"/>
            <a:ext cx="4512405" cy="12487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7C4AAE-BF6B-2043-A0A9-FD3118633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46" y="2091914"/>
            <a:ext cx="6089957" cy="440093"/>
          </a:xfrm>
        </p:spPr>
        <p:txBody>
          <a:bodyPr anchor="ctr" anchorCtr="0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Main Title: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B2F515-A559-2D4A-82F2-9B9CFD02E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774" y="2650274"/>
            <a:ext cx="6089956" cy="440094"/>
          </a:xfrm>
        </p:spPr>
        <p:txBody>
          <a:bodyPr anchor="ctr" anchorCtr="0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8DD835-A26C-4841-B647-0803676AD5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774" y="4630865"/>
            <a:ext cx="6089956" cy="440093"/>
          </a:xfrm>
        </p:spPr>
        <p:txBody>
          <a:bodyPr anchor="ctr" anchorCtr="0">
            <a:normAutofit/>
          </a:bodyPr>
          <a:lstStyle>
            <a:lvl1pPr>
              <a:defRPr sz="2000" b="1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Session 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BAC4A-986C-BA43-883C-E92DA8295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774" y="5191425"/>
            <a:ext cx="6089957" cy="440093"/>
          </a:xfrm>
        </p:spPr>
        <p:txBody>
          <a:bodyPr anchor="ctr" anchorCtr="0">
            <a:norm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Audience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948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lacing stars">
            <a:extLst>
              <a:ext uri="{FF2B5EF4-FFF2-40B4-BE49-F238E27FC236}">
                <a16:creationId xmlns:a16="http://schemas.microsoft.com/office/drawing/2014/main" id="{5A279152-446F-4258-9ECD-A5DF03ECF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81" t="15723" r="81" b="-1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85187D6-1099-0B63-237A-D597054D43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775" y="380672"/>
            <a:ext cx="3292838" cy="9112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7C4AAE-BF6B-2043-A0A9-FD3118633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46" y="4903353"/>
            <a:ext cx="7290960" cy="440093"/>
          </a:xfrm>
        </p:spPr>
        <p:txBody>
          <a:bodyPr anchor="ctr" anchorCtr="0">
            <a:noAutofit/>
          </a:bodyPr>
          <a:lstStyle>
            <a:lvl1pPr>
              <a:defRPr sz="3200" b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B2F515-A559-2D4A-82F2-9B9CFD02E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774" y="5461713"/>
            <a:ext cx="7290960" cy="440094"/>
          </a:xfrm>
        </p:spPr>
        <p:txBody>
          <a:bodyPr anchor="ctr" anchorCtr="0">
            <a:normAutofit/>
          </a:bodyPr>
          <a:lstStyle>
            <a:lvl1pPr>
              <a:defRPr sz="2000" b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794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09D0D-F341-4D45-8D61-C9D1D85B6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8BBD975-1D71-234B-AB99-C86F7A98C2B7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4" name="Picture 3" descr="Two women working">
            <a:extLst>
              <a:ext uri="{FF2B5EF4-FFF2-40B4-BE49-F238E27FC236}">
                <a16:creationId xmlns:a16="http://schemas.microsoft.com/office/drawing/2014/main" id="{92E80F3B-33D0-7847-BFF9-AEA9752B744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b="1562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809D72-53EC-BF43-BBEA-0A52AB69B2F9}"/>
              </a:ext>
            </a:extLst>
          </p:cNvPr>
          <p:cNvSpPr/>
          <p:nvPr userDrawn="1"/>
        </p:nvSpPr>
        <p:spPr>
          <a:xfrm>
            <a:off x="0" y="5352810"/>
            <a:ext cx="12188952" cy="584775"/>
          </a:xfrm>
          <a:prstGeom prst="rect">
            <a:avLst/>
          </a:prstGeom>
          <a:solidFill>
            <a:srgbClr val="002D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BCF0CD-D6DD-DB41-A51F-A6DA4BA46AA2}"/>
              </a:ext>
            </a:extLst>
          </p:cNvPr>
          <p:cNvSpPr/>
          <p:nvPr userDrawn="1"/>
        </p:nvSpPr>
        <p:spPr>
          <a:xfrm>
            <a:off x="-1219201" y="139488"/>
            <a:ext cx="5683625" cy="985119"/>
          </a:xfrm>
          <a:prstGeom prst="roundRect">
            <a:avLst>
              <a:gd name="adj" fmla="val 50000"/>
            </a:avLst>
          </a:prstGeom>
          <a:solidFill>
            <a:srgbClr val="002D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84168-6F37-E143-ADD6-6815369A7F93}"/>
              </a:ext>
            </a:extLst>
          </p:cNvPr>
          <p:cNvSpPr txBox="1"/>
          <p:nvPr userDrawn="1"/>
        </p:nvSpPr>
        <p:spPr>
          <a:xfrm>
            <a:off x="1246448" y="6069574"/>
            <a:ext cx="1469985" cy="3077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000" b="1">
                <a:solidFill>
                  <a:srgbClr val="F2A9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WORKSHOP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2C9B0-BE14-0E4E-9397-607CBFD07873}"/>
              </a:ext>
            </a:extLst>
          </p:cNvPr>
          <p:cNvSpPr txBox="1"/>
          <p:nvPr userDrawn="1"/>
        </p:nvSpPr>
        <p:spPr>
          <a:xfrm>
            <a:off x="0" y="5352810"/>
            <a:ext cx="12192001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Annual Performance &amp; Goal Setting Workshop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9F912D3-A0F9-FB4B-9A22-8438EDF7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533" y="6084423"/>
            <a:ext cx="279094" cy="307776"/>
          </a:xfrm>
          <a:ln w="12700">
            <a:noFill/>
          </a:ln>
        </p:spPr>
        <p:txBody>
          <a:bodyPr anchor="ctr" anchorCtr="0">
            <a:noAutofit/>
          </a:bodyPr>
          <a:lstStyle>
            <a:lvl1pPr>
              <a:defRPr sz="2000" b="1" i="0">
                <a:solidFill>
                  <a:srgbClr val="F2A9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CE0DC002-9B0C-B34F-B338-2942B611C9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4551" y="6084423"/>
            <a:ext cx="4171945" cy="307776"/>
          </a:xfrm>
          <a:ln w="12700">
            <a:noFill/>
          </a:ln>
        </p:spPr>
        <p:txBody>
          <a:bodyPr anchor="ctr" anchorCtr="0">
            <a:noAutofit/>
          </a:bodyPr>
          <a:lstStyle>
            <a:lvl1pPr algn="l">
              <a:defRPr sz="2000" b="1" i="0">
                <a:solidFill>
                  <a:srgbClr val="F2A9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MARCH 10, 2022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08D68E-5223-714A-802D-5E06ECB37EF6}"/>
              </a:ext>
            </a:extLst>
          </p:cNvPr>
          <p:cNvCxnSpPr>
            <a:cxnSpLocks/>
          </p:cNvCxnSpPr>
          <p:nvPr userDrawn="1"/>
        </p:nvCxnSpPr>
        <p:spPr>
          <a:xfrm>
            <a:off x="3159125" y="6069574"/>
            <a:ext cx="0" cy="307777"/>
          </a:xfrm>
          <a:prstGeom prst="line">
            <a:avLst/>
          </a:prstGeom>
          <a:ln w="12700" cap="rnd">
            <a:solidFill>
              <a:srgbClr val="F2A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D8AE5B-266B-57F0-74EA-5681F98436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479" y="195206"/>
            <a:ext cx="3095894" cy="8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9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7">
            <a:extLst>
              <a:ext uri="{FF2B5EF4-FFF2-40B4-BE49-F238E27FC236}">
                <a16:creationId xmlns:a16="http://schemas.microsoft.com/office/drawing/2014/main" id="{C9244700-BE5F-43F0-B7D4-B78F9F7C2D0D}"/>
              </a:ext>
            </a:extLst>
          </p:cNvPr>
          <p:cNvSpPr/>
          <p:nvPr userDrawn="1"/>
        </p:nvSpPr>
        <p:spPr>
          <a:xfrm rot="10800000">
            <a:off x="576016" y="2430118"/>
            <a:ext cx="11149258" cy="2170457"/>
          </a:xfrm>
          <a:prstGeom prst="chevron">
            <a:avLst>
              <a:gd name="adj" fmla="val 32500"/>
            </a:avLst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930C0-DBA4-F24F-BDCC-B7AE4C62E6EF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05E04A3-55DC-4DA3-B042-01159D00318F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BF495A80-092C-4959-96A5-7CD99F2D168B}"/>
              </a:ext>
            </a:extLst>
          </p:cNvPr>
          <p:cNvSpPr txBox="1"/>
          <p:nvPr userDrawn="1"/>
        </p:nvSpPr>
        <p:spPr>
          <a:xfrm>
            <a:off x="2209801" y="1817173"/>
            <a:ext cx="205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Objective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216B4A-6329-43C2-8188-35541D0C6C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2552700"/>
            <a:ext cx="5943600" cy="192405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pPr lvl="0"/>
            <a:r>
              <a:rPr lang="en-US"/>
              <a:t>Insert course objective</a:t>
            </a:r>
          </a:p>
        </p:txBody>
      </p:sp>
    </p:spTree>
    <p:extLst>
      <p:ext uri="{BB962C8B-B14F-4D97-AF65-F5344CB8AC3E}">
        <p14:creationId xmlns:p14="http://schemas.microsoft.com/office/powerpoint/2010/main" val="187712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8930C0-DBA4-F24F-BDCC-B7AE4C62E6EF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A0DAC-F7B7-764F-823C-91EA8EEB0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0943" y="262185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Introduction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89D114F-06A0-394F-9387-24A615653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0943" y="3051348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612C398-2C00-CF47-ADBF-A870ED7EE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0943" y="3481541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DD193FD-9614-004A-886C-358661A31A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0943" y="3916236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3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096A202-474E-7F46-A315-9E118A2B51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0943" y="434641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4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9DC1A28-7D43-944F-9702-4CCCF869D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43" y="4776594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5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B20BFD1-D1AB-2A49-B8E5-FF89D6920E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3" y="5206087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6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D7F4EE97-3E2B-5941-82BB-63E13F711B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0943" y="5636280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7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CE270D17-1C3B-8B42-A909-004C1DEEF9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0943" y="607097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Section Header 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26BF12-2288-5E41-84A3-46C890E394AE}"/>
              </a:ext>
            </a:extLst>
          </p:cNvPr>
          <p:cNvSpPr txBox="1"/>
          <p:nvPr userDrawn="1"/>
        </p:nvSpPr>
        <p:spPr>
          <a:xfrm>
            <a:off x="5336399" y="2217160"/>
            <a:ext cx="139691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en-US" sz="1800" b="1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AGENDA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65BF9191-B770-9443-9CA1-00205EF81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18" y="365125"/>
            <a:ext cx="3608055" cy="2049283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Main Title</a:t>
            </a:r>
          </a:p>
        </p:txBody>
      </p:sp>
      <p:sp>
        <p:nvSpPr>
          <p:cNvPr id="2048" name="Rounded Rectangle 2047">
            <a:extLst>
              <a:ext uri="{FF2B5EF4-FFF2-40B4-BE49-F238E27FC236}">
                <a16:creationId xmlns:a16="http://schemas.microsoft.com/office/drawing/2014/main" id="{7432F341-9917-BE47-9144-24AB772332E3}"/>
              </a:ext>
            </a:extLst>
          </p:cNvPr>
          <p:cNvSpPr/>
          <p:nvPr userDrawn="1"/>
        </p:nvSpPr>
        <p:spPr>
          <a:xfrm>
            <a:off x="576018" y="4567701"/>
            <a:ext cx="3608065" cy="165966"/>
          </a:xfrm>
          <a:prstGeom prst="roundRect">
            <a:avLst>
              <a:gd name="adj" fmla="val 3361"/>
            </a:avLst>
          </a:prstGeom>
          <a:gradFill>
            <a:gsLst>
              <a:gs pos="100000">
                <a:srgbClr val="3C3F42"/>
              </a:gs>
              <a:gs pos="79000">
                <a:srgbClr val="515458"/>
              </a:gs>
              <a:gs pos="80000">
                <a:srgbClr val="3C3F42"/>
              </a:gs>
              <a:gs pos="0">
                <a:srgbClr val="51545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Trapezoid 2048">
            <a:extLst>
              <a:ext uri="{FF2B5EF4-FFF2-40B4-BE49-F238E27FC236}">
                <a16:creationId xmlns:a16="http://schemas.microsoft.com/office/drawing/2014/main" id="{29902357-EBAD-1C4A-A5B0-882647A3B2F9}"/>
              </a:ext>
            </a:extLst>
          </p:cNvPr>
          <p:cNvSpPr/>
          <p:nvPr userDrawn="1"/>
        </p:nvSpPr>
        <p:spPr>
          <a:xfrm rot="10800000">
            <a:off x="1146860" y="4731680"/>
            <a:ext cx="161925" cy="174236"/>
          </a:xfrm>
          <a:prstGeom prst="trapezoid">
            <a:avLst/>
          </a:prstGeom>
          <a:gradFill>
            <a:gsLst>
              <a:gs pos="0">
                <a:srgbClr val="3C3F42"/>
              </a:gs>
              <a:gs pos="50000">
                <a:srgbClr val="515458"/>
              </a:gs>
              <a:gs pos="49000">
                <a:srgbClr val="3C3F42"/>
              </a:gs>
              <a:gs pos="100000">
                <a:srgbClr val="5154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Trapezoid 425">
            <a:extLst>
              <a:ext uri="{FF2B5EF4-FFF2-40B4-BE49-F238E27FC236}">
                <a16:creationId xmlns:a16="http://schemas.microsoft.com/office/drawing/2014/main" id="{F4449ABD-7BD5-234E-AE70-B7588C0741AF}"/>
              </a:ext>
            </a:extLst>
          </p:cNvPr>
          <p:cNvSpPr/>
          <p:nvPr userDrawn="1"/>
        </p:nvSpPr>
        <p:spPr>
          <a:xfrm rot="10800000">
            <a:off x="3448310" y="4731680"/>
            <a:ext cx="161925" cy="174236"/>
          </a:xfrm>
          <a:prstGeom prst="trapezoid">
            <a:avLst/>
          </a:prstGeom>
          <a:gradFill>
            <a:gsLst>
              <a:gs pos="0">
                <a:srgbClr val="3C3F42"/>
              </a:gs>
              <a:gs pos="50000">
                <a:srgbClr val="515458"/>
              </a:gs>
              <a:gs pos="49000">
                <a:srgbClr val="3C3F42"/>
              </a:gs>
              <a:gs pos="100000">
                <a:srgbClr val="5154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Rounded Rectangle 427">
            <a:extLst>
              <a:ext uri="{FF2B5EF4-FFF2-40B4-BE49-F238E27FC236}">
                <a16:creationId xmlns:a16="http://schemas.microsoft.com/office/drawing/2014/main" id="{BD1D1B1F-4A04-A644-B1EE-D6EF1201B6C3}"/>
              </a:ext>
            </a:extLst>
          </p:cNvPr>
          <p:cNvSpPr/>
          <p:nvPr userDrawn="1"/>
        </p:nvSpPr>
        <p:spPr>
          <a:xfrm>
            <a:off x="802520" y="2711964"/>
            <a:ext cx="449840" cy="1855736"/>
          </a:xfrm>
          <a:prstGeom prst="roundRect">
            <a:avLst>
              <a:gd name="adj" fmla="val 4489"/>
            </a:avLst>
          </a:prstGeom>
          <a:gradFill>
            <a:gsLst>
              <a:gs pos="0">
                <a:srgbClr val="9F9F9F"/>
              </a:gs>
              <a:gs pos="50000">
                <a:srgbClr val="8A8A8A"/>
              </a:gs>
              <a:gs pos="49000">
                <a:srgbClr val="9F9F9F"/>
              </a:gs>
              <a:gs pos="100000">
                <a:srgbClr val="8A8A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70042246-0D1F-CF4C-A29D-B022DAA029C2}"/>
              </a:ext>
            </a:extLst>
          </p:cNvPr>
          <p:cNvSpPr/>
          <p:nvPr userDrawn="1"/>
        </p:nvSpPr>
        <p:spPr>
          <a:xfrm>
            <a:off x="955344" y="2760355"/>
            <a:ext cx="144192" cy="144192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69E61124-E31F-FA45-907D-800D5E2D872F}"/>
              </a:ext>
            </a:extLst>
          </p:cNvPr>
          <p:cNvSpPr/>
          <p:nvPr userDrawn="1"/>
        </p:nvSpPr>
        <p:spPr>
          <a:xfrm>
            <a:off x="955344" y="4379307"/>
            <a:ext cx="144192" cy="144192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9EA58453-E949-EE42-8CA9-3DC9A59835A3}"/>
              </a:ext>
            </a:extLst>
          </p:cNvPr>
          <p:cNvSpPr/>
          <p:nvPr userDrawn="1"/>
        </p:nvSpPr>
        <p:spPr>
          <a:xfrm>
            <a:off x="955344" y="3567736"/>
            <a:ext cx="144192" cy="144192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FCEEFBF-3F47-9045-9530-B363E922B499}"/>
              </a:ext>
            </a:extLst>
          </p:cNvPr>
          <p:cNvSpPr/>
          <p:nvPr userDrawn="1"/>
        </p:nvSpPr>
        <p:spPr>
          <a:xfrm>
            <a:off x="802520" y="3118865"/>
            <a:ext cx="449840" cy="457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ECCC710A-2D15-ED41-B2E0-A706A60D8B2B}"/>
              </a:ext>
            </a:extLst>
          </p:cNvPr>
          <p:cNvSpPr/>
          <p:nvPr userDrawn="1"/>
        </p:nvSpPr>
        <p:spPr>
          <a:xfrm>
            <a:off x="799646" y="4123529"/>
            <a:ext cx="449840" cy="457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3FBA29-101B-4DAA-B45E-8CFE29C4D17A}"/>
              </a:ext>
            </a:extLst>
          </p:cNvPr>
          <p:cNvGrpSpPr/>
          <p:nvPr userDrawn="1"/>
        </p:nvGrpSpPr>
        <p:grpSpPr>
          <a:xfrm rot="21126630">
            <a:off x="1349262" y="3073999"/>
            <a:ext cx="374904" cy="1479635"/>
            <a:chOff x="7786803" y="-226401"/>
            <a:chExt cx="374904" cy="1479635"/>
          </a:xfrm>
        </p:grpSpPr>
        <p:sp>
          <p:nvSpPr>
            <p:cNvPr id="96" name="Rounded Rectangle 427">
              <a:extLst>
                <a:ext uri="{FF2B5EF4-FFF2-40B4-BE49-F238E27FC236}">
                  <a16:creationId xmlns:a16="http://schemas.microsoft.com/office/drawing/2014/main" id="{45BA9BE8-A8D0-41E5-9B30-22C39E440ED1}"/>
                </a:ext>
              </a:extLst>
            </p:cNvPr>
            <p:cNvSpPr/>
            <p:nvPr userDrawn="1"/>
          </p:nvSpPr>
          <p:spPr>
            <a:xfrm>
              <a:off x="7787589" y="-226401"/>
              <a:ext cx="374118" cy="1479635"/>
            </a:xfrm>
            <a:prstGeom prst="roundRect">
              <a:avLst>
                <a:gd name="adj" fmla="val 4489"/>
              </a:avLst>
            </a:prstGeom>
            <a:gradFill>
              <a:gsLst>
                <a:gs pos="0">
                  <a:srgbClr val="0073A4"/>
                </a:gs>
                <a:gs pos="50000">
                  <a:srgbClr val="005D86"/>
                </a:gs>
                <a:gs pos="49000">
                  <a:srgbClr val="0073A4"/>
                </a:gs>
                <a:gs pos="100000">
                  <a:srgbClr val="005D8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F10E51E-9B50-4B2F-89D1-B1D9A40BA6E8}"/>
                </a:ext>
              </a:extLst>
            </p:cNvPr>
            <p:cNvSpPr/>
            <p:nvPr userDrawn="1"/>
          </p:nvSpPr>
          <p:spPr>
            <a:xfrm>
              <a:off x="7786803" y="15565"/>
              <a:ext cx="374904" cy="45719"/>
            </a:xfrm>
            <a:prstGeom prst="rect">
              <a:avLst/>
            </a:prstGeom>
            <a:gradFill>
              <a:gsLst>
                <a:gs pos="0">
                  <a:srgbClr val="8A8A8A"/>
                </a:gs>
                <a:gs pos="50000">
                  <a:srgbClr val="797979"/>
                </a:gs>
                <a:gs pos="49000">
                  <a:srgbClr val="8A8A8A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C3063E-0883-4E49-9CDB-69CBBDF6D99B}"/>
                </a:ext>
              </a:extLst>
            </p:cNvPr>
            <p:cNvSpPr/>
            <p:nvPr userDrawn="1"/>
          </p:nvSpPr>
          <p:spPr>
            <a:xfrm>
              <a:off x="7786803" y="965108"/>
              <a:ext cx="374904" cy="45719"/>
            </a:xfrm>
            <a:prstGeom prst="rect">
              <a:avLst/>
            </a:prstGeom>
            <a:gradFill>
              <a:gsLst>
                <a:gs pos="0">
                  <a:srgbClr val="8A8A8A"/>
                </a:gs>
                <a:gs pos="50000">
                  <a:srgbClr val="797979"/>
                </a:gs>
                <a:gs pos="49000">
                  <a:srgbClr val="8A8A8A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5738AEC-87A2-4E4B-BD78-D7038BBDC468}"/>
                </a:ext>
              </a:extLst>
            </p:cNvPr>
            <p:cNvSpPr/>
            <p:nvPr userDrawn="1"/>
          </p:nvSpPr>
          <p:spPr>
            <a:xfrm>
              <a:off x="7786803" y="-42528"/>
              <a:ext cx="374904" cy="18288"/>
            </a:xfrm>
            <a:prstGeom prst="rect">
              <a:avLst/>
            </a:prstGeom>
            <a:gradFill>
              <a:gsLst>
                <a:gs pos="0">
                  <a:srgbClr val="8A8A8A"/>
                </a:gs>
                <a:gs pos="50000">
                  <a:srgbClr val="797979"/>
                </a:gs>
                <a:gs pos="49000">
                  <a:srgbClr val="8A8A8A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212992E-F5C4-4F92-AA49-B32503952D96}"/>
                </a:ext>
              </a:extLst>
            </p:cNvPr>
            <p:cNvSpPr/>
            <p:nvPr userDrawn="1"/>
          </p:nvSpPr>
          <p:spPr>
            <a:xfrm>
              <a:off x="7786803" y="1048608"/>
              <a:ext cx="374904" cy="18288"/>
            </a:xfrm>
            <a:prstGeom prst="rect">
              <a:avLst/>
            </a:prstGeom>
            <a:gradFill>
              <a:gsLst>
                <a:gs pos="0">
                  <a:srgbClr val="8A8A8A"/>
                </a:gs>
                <a:gs pos="50000">
                  <a:srgbClr val="797979"/>
                </a:gs>
                <a:gs pos="49000">
                  <a:srgbClr val="8A8A8A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A32A12C-F169-4A78-AFE4-C761B93CAD79}"/>
                </a:ext>
              </a:extLst>
            </p:cNvPr>
            <p:cNvSpPr/>
            <p:nvPr userDrawn="1"/>
          </p:nvSpPr>
          <p:spPr>
            <a:xfrm>
              <a:off x="7837095" y="113305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0000">
                  <a:srgbClr val="D9D9D9"/>
                </a:gs>
                <a:gs pos="49000">
                  <a:schemeClr val="bg1"/>
                </a:gs>
                <a:gs pos="100000">
                  <a:srgbClr val="D9D9D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F0DB35C-B7A8-40C4-A192-2E747067BE46}"/>
                </a:ext>
              </a:extLst>
            </p:cNvPr>
            <p:cNvSpPr/>
            <p:nvPr userDrawn="1"/>
          </p:nvSpPr>
          <p:spPr>
            <a:xfrm>
              <a:off x="7837095" y="169002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0000">
                  <a:srgbClr val="D9D9D9"/>
                </a:gs>
                <a:gs pos="49000">
                  <a:schemeClr val="bg1"/>
                </a:gs>
                <a:gs pos="100000">
                  <a:srgbClr val="D9D9D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CCD14C0F-D5C6-45BE-92EA-5E7BD8DDD044}"/>
                </a:ext>
              </a:extLst>
            </p:cNvPr>
            <p:cNvSpPr/>
            <p:nvPr userDrawn="1"/>
          </p:nvSpPr>
          <p:spPr>
            <a:xfrm>
              <a:off x="7837095" y="222170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50000">
                  <a:srgbClr val="D9D9D9"/>
                </a:gs>
                <a:gs pos="49000">
                  <a:schemeClr val="bg1"/>
                </a:gs>
                <a:gs pos="100000">
                  <a:srgbClr val="D9D9D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427">
            <a:extLst>
              <a:ext uri="{FF2B5EF4-FFF2-40B4-BE49-F238E27FC236}">
                <a16:creationId xmlns:a16="http://schemas.microsoft.com/office/drawing/2014/main" id="{037CB9C3-EFED-48B1-8982-36C7F33813F1}"/>
              </a:ext>
            </a:extLst>
          </p:cNvPr>
          <p:cNvSpPr/>
          <p:nvPr userDrawn="1"/>
        </p:nvSpPr>
        <p:spPr>
          <a:xfrm>
            <a:off x="1831240" y="2865120"/>
            <a:ext cx="381142" cy="1702122"/>
          </a:xfrm>
          <a:prstGeom prst="roundRect">
            <a:avLst>
              <a:gd name="adj" fmla="val 4489"/>
            </a:avLst>
          </a:prstGeom>
          <a:gradFill>
            <a:gsLst>
              <a:gs pos="0">
                <a:srgbClr val="9F9F9F"/>
              </a:gs>
              <a:gs pos="50000">
                <a:srgbClr val="8A8A8A"/>
              </a:gs>
              <a:gs pos="49000">
                <a:srgbClr val="9F9F9F"/>
              </a:gs>
              <a:gs pos="100000">
                <a:srgbClr val="8A8A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427">
            <a:extLst>
              <a:ext uri="{FF2B5EF4-FFF2-40B4-BE49-F238E27FC236}">
                <a16:creationId xmlns:a16="http://schemas.microsoft.com/office/drawing/2014/main" id="{1F8F8CE7-6A8C-42EE-A06A-42D807DA7DF6}"/>
              </a:ext>
            </a:extLst>
          </p:cNvPr>
          <p:cNvSpPr/>
          <p:nvPr userDrawn="1"/>
        </p:nvSpPr>
        <p:spPr>
          <a:xfrm>
            <a:off x="2731130" y="3301138"/>
            <a:ext cx="297327" cy="1269729"/>
          </a:xfrm>
          <a:prstGeom prst="roundRect">
            <a:avLst>
              <a:gd name="adj" fmla="val 4489"/>
            </a:avLst>
          </a:prstGeom>
          <a:gradFill>
            <a:gsLst>
              <a:gs pos="0">
                <a:srgbClr val="9F9F9F"/>
              </a:gs>
              <a:gs pos="50000">
                <a:srgbClr val="8A8A8A"/>
              </a:gs>
              <a:gs pos="49000">
                <a:srgbClr val="9F9F9F"/>
              </a:gs>
              <a:gs pos="100000">
                <a:srgbClr val="8A8A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427">
            <a:extLst>
              <a:ext uri="{FF2B5EF4-FFF2-40B4-BE49-F238E27FC236}">
                <a16:creationId xmlns:a16="http://schemas.microsoft.com/office/drawing/2014/main" id="{6773E9E3-BBFF-4B9F-922D-C9BE78641C73}"/>
              </a:ext>
            </a:extLst>
          </p:cNvPr>
          <p:cNvSpPr/>
          <p:nvPr userDrawn="1"/>
        </p:nvSpPr>
        <p:spPr>
          <a:xfrm>
            <a:off x="3523432" y="2866787"/>
            <a:ext cx="381142" cy="1702122"/>
          </a:xfrm>
          <a:prstGeom prst="roundRect">
            <a:avLst>
              <a:gd name="adj" fmla="val 4489"/>
            </a:avLst>
          </a:prstGeom>
          <a:gradFill>
            <a:gsLst>
              <a:gs pos="0">
                <a:srgbClr val="9F9F9F"/>
              </a:gs>
              <a:gs pos="50000">
                <a:srgbClr val="8A8A8A"/>
              </a:gs>
              <a:gs pos="49000">
                <a:srgbClr val="9F9F9F"/>
              </a:gs>
              <a:gs pos="100000">
                <a:srgbClr val="8A8A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D9D0CF4-F1DE-4BBA-A792-719B24666369}"/>
              </a:ext>
            </a:extLst>
          </p:cNvPr>
          <p:cNvSpPr/>
          <p:nvPr userDrawn="1"/>
        </p:nvSpPr>
        <p:spPr>
          <a:xfrm>
            <a:off x="1831240" y="3009552"/>
            <a:ext cx="384048" cy="457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5B0A580-8793-4906-9FA4-114279D7B3FD}"/>
              </a:ext>
            </a:extLst>
          </p:cNvPr>
          <p:cNvSpPr/>
          <p:nvPr userDrawn="1"/>
        </p:nvSpPr>
        <p:spPr>
          <a:xfrm>
            <a:off x="1830076" y="4380700"/>
            <a:ext cx="384048" cy="457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427">
            <a:extLst>
              <a:ext uri="{FF2B5EF4-FFF2-40B4-BE49-F238E27FC236}">
                <a16:creationId xmlns:a16="http://schemas.microsoft.com/office/drawing/2014/main" id="{3CCD4395-9AF0-4731-886B-E8E6B8D9277C}"/>
              </a:ext>
            </a:extLst>
          </p:cNvPr>
          <p:cNvSpPr/>
          <p:nvPr userDrawn="1"/>
        </p:nvSpPr>
        <p:spPr>
          <a:xfrm>
            <a:off x="2211770" y="2916452"/>
            <a:ext cx="521858" cy="1660131"/>
          </a:xfrm>
          <a:prstGeom prst="roundRect">
            <a:avLst>
              <a:gd name="adj" fmla="val 4489"/>
            </a:avLst>
          </a:prstGeom>
          <a:gradFill>
            <a:gsLst>
              <a:gs pos="0">
                <a:srgbClr val="9F9F9F"/>
              </a:gs>
              <a:gs pos="50000">
                <a:srgbClr val="8A8A8A"/>
              </a:gs>
              <a:gs pos="49000">
                <a:srgbClr val="9F9F9F"/>
              </a:gs>
              <a:gs pos="100000">
                <a:srgbClr val="8A8A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D161F2E-8EB2-46C9-93D7-FDB7668C8288}"/>
              </a:ext>
            </a:extLst>
          </p:cNvPr>
          <p:cNvSpPr/>
          <p:nvPr userDrawn="1"/>
        </p:nvSpPr>
        <p:spPr>
          <a:xfrm>
            <a:off x="1889308" y="3235184"/>
            <a:ext cx="274320" cy="2743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5E70AA3-FBBC-4C79-869B-0077B8FE7A5A}"/>
              </a:ext>
            </a:extLst>
          </p:cNvPr>
          <p:cNvSpPr/>
          <p:nvPr userDrawn="1"/>
        </p:nvSpPr>
        <p:spPr>
          <a:xfrm>
            <a:off x="1887644" y="3293264"/>
            <a:ext cx="274320" cy="2743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ED0D041-2469-46B3-BE70-6BB5B6342371}"/>
              </a:ext>
            </a:extLst>
          </p:cNvPr>
          <p:cNvSpPr/>
          <p:nvPr userDrawn="1"/>
        </p:nvSpPr>
        <p:spPr>
          <a:xfrm>
            <a:off x="1885618" y="4296343"/>
            <a:ext cx="274320" cy="2743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79BB128-5FB5-4960-BC14-F2BF30AC3B5D}"/>
              </a:ext>
            </a:extLst>
          </p:cNvPr>
          <p:cNvSpPr/>
          <p:nvPr userDrawn="1"/>
        </p:nvSpPr>
        <p:spPr>
          <a:xfrm>
            <a:off x="2426036" y="3000411"/>
            <a:ext cx="91440" cy="9144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D1D901C-6C78-43DD-8123-8C929374350D}"/>
              </a:ext>
            </a:extLst>
          </p:cNvPr>
          <p:cNvSpPr/>
          <p:nvPr userDrawn="1"/>
        </p:nvSpPr>
        <p:spPr>
          <a:xfrm>
            <a:off x="2426036" y="4401219"/>
            <a:ext cx="91440" cy="9144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0F6FFE-5836-4DA1-96B8-F0E0B1008432}"/>
              </a:ext>
            </a:extLst>
          </p:cNvPr>
          <p:cNvSpPr/>
          <p:nvPr userDrawn="1"/>
        </p:nvSpPr>
        <p:spPr>
          <a:xfrm>
            <a:off x="2214053" y="3713100"/>
            <a:ext cx="517619" cy="829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56B635-BDC7-4331-BC19-A6017B3A0C73}"/>
              </a:ext>
            </a:extLst>
          </p:cNvPr>
          <p:cNvGrpSpPr/>
          <p:nvPr userDrawn="1"/>
        </p:nvGrpSpPr>
        <p:grpSpPr>
          <a:xfrm rot="360000">
            <a:off x="3104810" y="3134737"/>
            <a:ext cx="339643" cy="1423677"/>
            <a:chOff x="3071589" y="3140999"/>
            <a:chExt cx="339643" cy="1423677"/>
          </a:xfrm>
        </p:grpSpPr>
        <p:sp>
          <p:nvSpPr>
            <p:cNvPr id="76" name="Rounded Rectangle 427">
              <a:extLst>
                <a:ext uri="{FF2B5EF4-FFF2-40B4-BE49-F238E27FC236}">
                  <a16:creationId xmlns:a16="http://schemas.microsoft.com/office/drawing/2014/main" id="{1151B658-7737-4063-99F2-9CF8FD54A517}"/>
                </a:ext>
              </a:extLst>
            </p:cNvPr>
            <p:cNvSpPr/>
            <p:nvPr userDrawn="1"/>
          </p:nvSpPr>
          <p:spPr>
            <a:xfrm>
              <a:off x="3071589" y="3140999"/>
              <a:ext cx="339643" cy="1423677"/>
            </a:xfrm>
            <a:prstGeom prst="roundRect">
              <a:avLst>
                <a:gd name="adj" fmla="val 4489"/>
              </a:avLst>
            </a:prstGeom>
            <a:gradFill>
              <a:gsLst>
                <a:gs pos="0">
                  <a:srgbClr val="0073A4"/>
                </a:gs>
                <a:gs pos="50000">
                  <a:srgbClr val="005D86"/>
                </a:gs>
                <a:gs pos="49000">
                  <a:srgbClr val="0073A4"/>
                </a:gs>
                <a:gs pos="100000">
                  <a:srgbClr val="005D8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C226553-C403-4A70-8E20-64A4A51358F6}"/>
                </a:ext>
              </a:extLst>
            </p:cNvPr>
            <p:cNvSpPr/>
            <p:nvPr userDrawn="1"/>
          </p:nvSpPr>
          <p:spPr>
            <a:xfrm>
              <a:off x="3190053" y="3248900"/>
              <a:ext cx="91440" cy="91440"/>
            </a:xfrm>
            <a:prstGeom prst="ellipse">
              <a:avLst/>
            </a:prstGeom>
            <a:gradFill>
              <a:gsLst>
                <a:gs pos="0">
                  <a:srgbClr val="002D72"/>
                </a:gs>
                <a:gs pos="50000">
                  <a:srgbClr val="002458"/>
                </a:gs>
                <a:gs pos="49000">
                  <a:srgbClr val="002D72"/>
                </a:gs>
                <a:gs pos="100000">
                  <a:srgbClr val="0024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323E18E-B43B-4FE6-BE10-21BABAEF2712}"/>
                </a:ext>
              </a:extLst>
            </p:cNvPr>
            <p:cNvSpPr/>
            <p:nvPr userDrawn="1"/>
          </p:nvSpPr>
          <p:spPr>
            <a:xfrm>
              <a:off x="3190053" y="4359900"/>
              <a:ext cx="91440" cy="91440"/>
            </a:xfrm>
            <a:prstGeom prst="ellipse">
              <a:avLst/>
            </a:prstGeom>
            <a:gradFill>
              <a:gsLst>
                <a:gs pos="0">
                  <a:srgbClr val="002D72"/>
                </a:gs>
                <a:gs pos="50000">
                  <a:srgbClr val="002458"/>
                </a:gs>
                <a:gs pos="49000">
                  <a:srgbClr val="002D72"/>
                </a:gs>
                <a:gs pos="100000">
                  <a:srgbClr val="0024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6CB5AC7-60A7-482C-9294-749105254B80}"/>
                </a:ext>
              </a:extLst>
            </p:cNvPr>
            <p:cNvSpPr/>
            <p:nvPr userDrawn="1"/>
          </p:nvSpPr>
          <p:spPr>
            <a:xfrm>
              <a:off x="3195690" y="3802471"/>
              <a:ext cx="91440" cy="91440"/>
            </a:xfrm>
            <a:prstGeom prst="ellipse">
              <a:avLst/>
            </a:prstGeom>
            <a:gradFill>
              <a:gsLst>
                <a:gs pos="0">
                  <a:srgbClr val="002D72"/>
                </a:gs>
                <a:gs pos="50000">
                  <a:srgbClr val="002458"/>
                </a:gs>
                <a:gs pos="49000">
                  <a:srgbClr val="002D72"/>
                </a:gs>
                <a:gs pos="100000">
                  <a:srgbClr val="0024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CC527A-33C2-482D-A69A-1F2CFAF3C417}"/>
                </a:ext>
              </a:extLst>
            </p:cNvPr>
            <p:cNvSpPr/>
            <p:nvPr userDrawn="1"/>
          </p:nvSpPr>
          <p:spPr>
            <a:xfrm>
              <a:off x="3104250" y="3434525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8A8A"/>
                </a:gs>
                <a:gs pos="49000">
                  <a:srgbClr val="8A8A8A"/>
                </a:gs>
                <a:gs pos="50000">
                  <a:srgbClr val="797979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2E5604D4-EBB0-4C4F-BC63-7984E4DE1D57}"/>
                </a:ext>
              </a:extLst>
            </p:cNvPr>
            <p:cNvSpPr/>
            <p:nvPr userDrawn="1"/>
          </p:nvSpPr>
          <p:spPr>
            <a:xfrm>
              <a:off x="3104250" y="3496881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8A8A"/>
                </a:gs>
                <a:gs pos="49000">
                  <a:srgbClr val="8A8A8A"/>
                </a:gs>
                <a:gs pos="50000">
                  <a:srgbClr val="797979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34BFC6B5-53D1-415D-B56D-0BA4B00B39E3}"/>
                </a:ext>
              </a:extLst>
            </p:cNvPr>
            <p:cNvSpPr/>
            <p:nvPr userDrawn="1"/>
          </p:nvSpPr>
          <p:spPr>
            <a:xfrm>
              <a:off x="3104250" y="4042082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8A8A"/>
                </a:gs>
                <a:gs pos="49000">
                  <a:srgbClr val="8A8A8A"/>
                </a:gs>
                <a:gs pos="50000">
                  <a:srgbClr val="797979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A88A3B2-FBE5-40DF-AC6D-2A2D355F17E4}"/>
                </a:ext>
              </a:extLst>
            </p:cNvPr>
            <p:cNvSpPr/>
            <p:nvPr userDrawn="1"/>
          </p:nvSpPr>
          <p:spPr>
            <a:xfrm>
              <a:off x="3101718" y="4292364"/>
              <a:ext cx="274320" cy="274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8A8A"/>
                </a:gs>
                <a:gs pos="49000">
                  <a:srgbClr val="8A8A8A"/>
                </a:gs>
                <a:gs pos="50000">
                  <a:srgbClr val="797979"/>
                </a:gs>
                <a:gs pos="100000">
                  <a:srgbClr val="79797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2C40D312-6FAF-4011-B689-9B7FF058D90D}"/>
              </a:ext>
            </a:extLst>
          </p:cNvPr>
          <p:cNvSpPr/>
          <p:nvPr userDrawn="1"/>
        </p:nvSpPr>
        <p:spPr>
          <a:xfrm>
            <a:off x="2733629" y="3367199"/>
            <a:ext cx="292202" cy="829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42183B-16F5-432B-B8A0-6D10F51FB239}"/>
              </a:ext>
            </a:extLst>
          </p:cNvPr>
          <p:cNvSpPr/>
          <p:nvPr userDrawn="1"/>
        </p:nvSpPr>
        <p:spPr>
          <a:xfrm>
            <a:off x="2736379" y="4429365"/>
            <a:ext cx="292202" cy="829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926C5D1-1FDA-489C-9969-E870D28A6FD2}"/>
              </a:ext>
            </a:extLst>
          </p:cNvPr>
          <p:cNvSpPr/>
          <p:nvPr userDrawn="1"/>
        </p:nvSpPr>
        <p:spPr>
          <a:xfrm>
            <a:off x="2733641" y="4352525"/>
            <a:ext cx="292202" cy="4678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1F393CC-5CCF-4DCA-A6AB-40E3A3457C71}"/>
              </a:ext>
            </a:extLst>
          </p:cNvPr>
          <p:cNvSpPr/>
          <p:nvPr userDrawn="1"/>
        </p:nvSpPr>
        <p:spPr>
          <a:xfrm>
            <a:off x="2732655" y="3483052"/>
            <a:ext cx="292202" cy="4678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EF3CC89-C959-4B39-8388-7BB1562102F6}"/>
              </a:ext>
            </a:extLst>
          </p:cNvPr>
          <p:cNvSpPr/>
          <p:nvPr userDrawn="1"/>
        </p:nvSpPr>
        <p:spPr>
          <a:xfrm>
            <a:off x="2855648" y="3568551"/>
            <a:ext cx="45720" cy="4572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43263C4-A130-49F0-A7D5-4B56496E47E6}"/>
              </a:ext>
            </a:extLst>
          </p:cNvPr>
          <p:cNvSpPr/>
          <p:nvPr userDrawn="1"/>
        </p:nvSpPr>
        <p:spPr>
          <a:xfrm>
            <a:off x="2859620" y="4271093"/>
            <a:ext cx="45720" cy="4572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8163565-1ED5-4955-B52F-D8979588F7F3}"/>
              </a:ext>
            </a:extLst>
          </p:cNvPr>
          <p:cNvSpPr/>
          <p:nvPr userDrawn="1"/>
        </p:nvSpPr>
        <p:spPr>
          <a:xfrm>
            <a:off x="3526337" y="3056392"/>
            <a:ext cx="378235" cy="829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06853D7-40CD-4B11-ACDE-513AC3D3C5FE}"/>
              </a:ext>
            </a:extLst>
          </p:cNvPr>
          <p:cNvSpPr/>
          <p:nvPr userDrawn="1"/>
        </p:nvSpPr>
        <p:spPr>
          <a:xfrm>
            <a:off x="3523956" y="2863762"/>
            <a:ext cx="380617" cy="195742"/>
          </a:xfrm>
          <a:prstGeom prst="round2SameRect">
            <a:avLst>
              <a:gd name="adj1" fmla="val 10584"/>
              <a:gd name="adj2" fmla="val 0"/>
            </a:avLst>
          </a:prstGeom>
          <a:gradFill>
            <a:gsLst>
              <a:gs pos="0">
                <a:srgbClr val="0073A4"/>
              </a:gs>
              <a:gs pos="50000">
                <a:srgbClr val="005D86"/>
              </a:gs>
              <a:gs pos="49000">
                <a:srgbClr val="0073A4"/>
              </a:gs>
              <a:gs pos="100000">
                <a:srgbClr val="005D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Top Corners Rounded 90">
            <a:extLst>
              <a:ext uri="{FF2B5EF4-FFF2-40B4-BE49-F238E27FC236}">
                <a16:creationId xmlns:a16="http://schemas.microsoft.com/office/drawing/2014/main" id="{884A3048-D8FC-40A3-9EC5-06DC118EC13C}"/>
              </a:ext>
            </a:extLst>
          </p:cNvPr>
          <p:cNvSpPr/>
          <p:nvPr userDrawn="1"/>
        </p:nvSpPr>
        <p:spPr>
          <a:xfrm rot="10800000">
            <a:off x="3525174" y="4374680"/>
            <a:ext cx="380617" cy="195742"/>
          </a:xfrm>
          <a:prstGeom prst="round2SameRect">
            <a:avLst>
              <a:gd name="adj1" fmla="val 10584"/>
              <a:gd name="adj2" fmla="val 0"/>
            </a:avLst>
          </a:prstGeom>
          <a:gradFill>
            <a:gsLst>
              <a:gs pos="100000">
                <a:srgbClr val="0073A4"/>
              </a:gs>
              <a:gs pos="50000">
                <a:srgbClr val="005D86"/>
              </a:gs>
              <a:gs pos="51000">
                <a:srgbClr val="0073A4"/>
              </a:gs>
              <a:gs pos="0">
                <a:srgbClr val="005D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727BE02-EF8F-4059-9BF9-A7FA3C952326}"/>
              </a:ext>
            </a:extLst>
          </p:cNvPr>
          <p:cNvSpPr/>
          <p:nvPr userDrawn="1"/>
        </p:nvSpPr>
        <p:spPr>
          <a:xfrm>
            <a:off x="3525146" y="4295017"/>
            <a:ext cx="378235" cy="8293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9B79BFD-884A-4CD5-B6FD-7CFB951860B7}"/>
              </a:ext>
            </a:extLst>
          </p:cNvPr>
          <p:cNvSpPr/>
          <p:nvPr userDrawn="1"/>
        </p:nvSpPr>
        <p:spPr>
          <a:xfrm>
            <a:off x="3668543" y="3688097"/>
            <a:ext cx="91440" cy="9144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D9D9D9"/>
              </a:gs>
              <a:gs pos="49000">
                <a:schemeClr val="bg1"/>
              </a:gs>
              <a:gs pos="100000">
                <a:srgbClr val="D9D9D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05E04A3-55DC-4DA3-B042-01159D00318F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1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mera lens with reflections on wooden table">
            <a:extLst>
              <a:ext uri="{FF2B5EF4-FFF2-40B4-BE49-F238E27FC236}">
                <a16:creationId xmlns:a16="http://schemas.microsoft.com/office/drawing/2014/main" id="{B04F7F5F-AE1C-60D4-B0B4-A552B0BD15F7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t="15736" b="-6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9738" y="4930835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B2B708A-536F-A713-03F9-CA2CB51C86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4415223"/>
            <a:ext cx="6765697" cy="54328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Course Title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1103F34-6CFC-E45D-C701-5C5AB05FE5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38151" y="5898037"/>
            <a:ext cx="2066923" cy="571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395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9">
            <a:extLst>
              <a:ext uri="{FF2B5EF4-FFF2-40B4-BE49-F238E27FC236}">
                <a16:creationId xmlns:a16="http://schemas.microsoft.com/office/drawing/2014/main" id="{20FC51C5-4D86-BD4F-8C39-885C95E23F9C}"/>
              </a:ext>
            </a:extLst>
          </p:cNvPr>
          <p:cNvSpPr/>
          <p:nvPr userDrawn="1"/>
        </p:nvSpPr>
        <p:spPr>
          <a:xfrm>
            <a:off x="4266614" y="2430116"/>
            <a:ext cx="7458660" cy="4144855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BAD66E-F642-E54C-ADD9-43A87E672329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A645A0-5E17-1C46-9F82-8D3688A735C0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FFEFB5-47DB-F54A-8F06-68AB2F730EFD}"/>
              </a:ext>
            </a:extLst>
          </p:cNvPr>
          <p:cNvSpPr txBox="1"/>
          <p:nvPr userDrawn="1"/>
        </p:nvSpPr>
        <p:spPr>
          <a:xfrm>
            <a:off x="1578429" y="1817173"/>
            <a:ext cx="268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Introduction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AA9143-0341-4246-B9C8-B222C8E65E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2552700"/>
            <a:ext cx="6604000" cy="323850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pPr lvl="0"/>
            <a:r>
              <a:rPr lang="en-US"/>
              <a:t>Insert 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750227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8930C0-DBA4-F24F-BDCC-B7AE4C62E6EF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An open book">
            <a:extLst>
              <a:ext uri="{FF2B5EF4-FFF2-40B4-BE49-F238E27FC236}">
                <a16:creationId xmlns:a16="http://schemas.microsoft.com/office/drawing/2014/main" id="{77F7A3C2-B253-A849-8FF6-5DF367A4F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43" t="21684" r="11508" b="25219"/>
          <a:stretch/>
        </p:blipFill>
        <p:spPr>
          <a:xfrm>
            <a:off x="576018" y="2711506"/>
            <a:ext cx="3608055" cy="2486420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65BF9191-B770-9443-9CA1-00205EF81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18" y="365125"/>
            <a:ext cx="3608055" cy="2049283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B162B1-D5A5-478D-BF05-E588C332A664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403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33DE98-2845-1044-94BE-E39D6DD69C04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A0DB32-A4DB-5F49-B2C8-D213E6965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987522-D0B7-A646-BB75-9D65E8B2D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0" y="982639"/>
            <a:ext cx="11082528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9834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2/2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7FB690-0247-5241-AB0E-FFF56CA071ED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B497840-FB03-F54B-B5AE-36BDB9714B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E79EB0-37B0-644D-B33D-66BAD44964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0" y="982639"/>
            <a:ext cx="5431809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54AA6A-6FAB-B248-8A69-84916B4E5F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4284" y="982638"/>
            <a:ext cx="5414154" cy="51997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73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/2 Text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7FB690-0247-5241-AB0E-FFF56CA071ED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B497840-FB03-F54B-B5AE-36BDB9714B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E79EB0-37B0-644D-B33D-66BAD44964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0" y="982639"/>
            <a:ext cx="5431809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86A2FCE-D418-4631-8F9F-B7E13B45FC3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14283" y="981928"/>
            <a:ext cx="5414155" cy="51997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51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3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DDB292-5D33-8848-8CA3-7B896CAE5623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387572-2912-9242-BA25-E3ACA344F0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B5D4613-04C0-0E47-A831-194B60882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1" y="982639"/>
            <a:ext cx="3575714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A02B96-7CF0-9046-AE45-5B2500F18F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317" y="982639"/>
            <a:ext cx="3575714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675378-83E0-BA4D-88A4-31B4FD51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2724" y="982639"/>
            <a:ext cx="3575714" cy="51997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9911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3/3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DDB292-5D33-8848-8CA3-7B896CAE5623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387572-2912-9242-BA25-E3ACA344F0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B5D4613-04C0-0E47-A831-194B60882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1" y="982639"/>
            <a:ext cx="3575714" cy="2446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A02B96-7CF0-9046-AE45-5B2500F18F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317" y="982639"/>
            <a:ext cx="3575714" cy="2446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675378-83E0-BA4D-88A4-31B4FD51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2724" y="982639"/>
            <a:ext cx="3575714" cy="2446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9B060-F034-6C49-A01F-068B10EAB7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437" y="3781425"/>
            <a:ext cx="3575713" cy="244636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32CC436-5049-0445-AE37-9622B435EB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9317" y="3781424"/>
            <a:ext cx="3575713" cy="244636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5F28DCF-A9D9-BB44-B27B-16FFF3E91E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52724" y="3781424"/>
            <a:ext cx="3575713" cy="244636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/B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DDB292-5D33-8848-8CA3-7B896CAE5623}"/>
              </a:ext>
            </a:extLst>
          </p:cNvPr>
          <p:cNvSpPr/>
          <p:nvPr userDrawn="1"/>
        </p:nvSpPr>
        <p:spPr>
          <a:xfrm>
            <a:off x="0" y="0"/>
            <a:ext cx="12192000" cy="491319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387572-2912-9242-BA25-E3ACA344F0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910" y="0"/>
            <a:ext cx="11082528" cy="4905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Heading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B5D4613-04C0-0E47-A831-194B60882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911" y="982639"/>
            <a:ext cx="11082526" cy="2446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9B060-F034-6C49-A01F-068B10EAB7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437" y="3781425"/>
            <a:ext cx="11082526" cy="244636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8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8930C0-DBA4-F24F-BDCC-B7AE4C62E6EF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D12BD-8CCE-4E45-A3E5-B9E47B1370EB}"/>
              </a:ext>
            </a:extLst>
          </p:cNvPr>
          <p:cNvSpPr txBox="1"/>
          <p:nvPr userDrawn="1"/>
        </p:nvSpPr>
        <p:spPr>
          <a:xfrm>
            <a:off x="2319755" y="1817173"/>
            <a:ext cx="194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Q &amp; A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66D3E2-4904-8141-ADA3-6B92EE2E3A8C}"/>
              </a:ext>
            </a:extLst>
          </p:cNvPr>
          <p:cNvGrpSpPr/>
          <p:nvPr userDrawn="1"/>
        </p:nvGrpSpPr>
        <p:grpSpPr>
          <a:xfrm>
            <a:off x="596268" y="2711506"/>
            <a:ext cx="3587805" cy="2851159"/>
            <a:chOff x="1639465" y="4108140"/>
            <a:chExt cx="3637948" cy="2891007"/>
          </a:xfrm>
        </p:grpSpPr>
        <p:sp>
          <p:nvSpPr>
            <p:cNvPr id="45" name="Graphic 28" descr="Two speech bubbles">
              <a:extLst>
                <a:ext uri="{FF2B5EF4-FFF2-40B4-BE49-F238E27FC236}">
                  <a16:creationId xmlns:a16="http://schemas.microsoft.com/office/drawing/2014/main" id="{CB89097B-F18A-F249-8F7E-1C22904687AA}"/>
                </a:ext>
              </a:extLst>
            </p:cNvPr>
            <p:cNvSpPr/>
            <p:nvPr/>
          </p:nvSpPr>
          <p:spPr>
            <a:xfrm>
              <a:off x="1639465" y="4108140"/>
              <a:ext cx="2184589" cy="1810706"/>
            </a:xfrm>
            <a:custGeom>
              <a:avLst/>
              <a:gdLst>
                <a:gd name="connsiteX0" fmla="*/ 1820492 w 2184589"/>
                <a:gd name="connsiteY0" fmla="*/ 0 h 1810706"/>
                <a:gd name="connsiteX1" fmla="*/ 364098 w 2184589"/>
                <a:gd name="connsiteY1" fmla="*/ 0 h 1810706"/>
                <a:gd name="connsiteX2" fmla="*/ 0 w 2184589"/>
                <a:gd name="connsiteY2" fmla="*/ 364146 h 1810706"/>
                <a:gd name="connsiteX3" fmla="*/ 0 w 2184589"/>
                <a:gd name="connsiteY3" fmla="*/ 1092440 h 1810706"/>
                <a:gd name="connsiteX4" fmla="*/ 364098 w 2184589"/>
                <a:gd name="connsiteY4" fmla="*/ 1456586 h 1810706"/>
                <a:gd name="connsiteX5" fmla="*/ 364098 w 2184589"/>
                <a:gd name="connsiteY5" fmla="*/ 1810706 h 1810706"/>
                <a:gd name="connsiteX6" fmla="*/ 716060 w 2184589"/>
                <a:gd name="connsiteY6" fmla="*/ 1456586 h 1810706"/>
                <a:gd name="connsiteX7" fmla="*/ 1453359 w 2184589"/>
                <a:gd name="connsiteY7" fmla="*/ 1456586 h 1810706"/>
                <a:gd name="connsiteX8" fmla="*/ 1820492 w 2184589"/>
                <a:gd name="connsiteY8" fmla="*/ 1456586 h 1810706"/>
                <a:gd name="connsiteX9" fmla="*/ 2184590 w 2184589"/>
                <a:gd name="connsiteY9" fmla="*/ 1092440 h 1810706"/>
                <a:gd name="connsiteX10" fmla="*/ 2184590 w 2184589"/>
                <a:gd name="connsiteY10" fmla="*/ 1080301 h 1810706"/>
                <a:gd name="connsiteX11" fmla="*/ 2184590 w 2184589"/>
                <a:gd name="connsiteY11" fmla="*/ 364146 h 1810706"/>
                <a:gd name="connsiteX12" fmla="*/ 1820492 w 2184589"/>
                <a:gd name="connsiteY12" fmla="*/ 0 h 181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589" h="1810706">
                  <a:moveTo>
                    <a:pt x="1820492" y="0"/>
                  </a:moveTo>
                  <a:lnTo>
                    <a:pt x="364098" y="0"/>
                  </a:lnTo>
                  <a:cubicBezTo>
                    <a:pt x="163019" y="0"/>
                    <a:pt x="0" y="163041"/>
                    <a:pt x="0" y="364146"/>
                  </a:cubicBezTo>
                  <a:lnTo>
                    <a:pt x="0" y="1092440"/>
                  </a:lnTo>
                  <a:cubicBezTo>
                    <a:pt x="0" y="1293546"/>
                    <a:pt x="163019" y="1456586"/>
                    <a:pt x="364098" y="1456586"/>
                  </a:cubicBezTo>
                  <a:lnTo>
                    <a:pt x="364098" y="1810706"/>
                  </a:lnTo>
                  <a:lnTo>
                    <a:pt x="716060" y="1456586"/>
                  </a:lnTo>
                  <a:lnTo>
                    <a:pt x="1453359" y="1456586"/>
                  </a:lnTo>
                  <a:lnTo>
                    <a:pt x="1820492" y="1456586"/>
                  </a:lnTo>
                  <a:cubicBezTo>
                    <a:pt x="2021571" y="1456586"/>
                    <a:pt x="2184590" y="1293546"/>
                    <a:pt x="2184590" y="1092440"/>
                  </a:cubicBezTo>
                  <a:lnTo>
                    <a:pt x="2184590" y="1080301"/>
                  </a:lnTo>
                  <a:lnTo>
                    <a:pt x="2184590" y="364146"/>
                  </a:lnTo>
                  <a:cubicBezTo>
                    <a:pt x="2184590" y="163041"/>
                    <a:pt x="2021571" y="0"/>
                    <a:pt x="1820492" y="0"/>
                  </a:cubicBezTo>
                  <a:close/>
                </a:path>
              </a:pathLst>
            </a:custGeom>
            <a:solidFill>
              <a:srgbClr val="9F9F9F"/>
            </a:solidFill>
            <a:ln w="7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Graphic 28" descr="Two speech bubbles">
              <a:extLst>
                <a:ext uri="{FF2B5EF4-FFF2-40B4-BE49-F238E27FC236}">
                  <a16:creationId xmlns:a16="http://schemas.microsoft.com/office/drawing/2014/main" id="{41537E2D-225B-7A43-96D3-EDBEED6648A4}"/>
                </a:ext>
              </a:extLst>
            </p:cNvPr>
            <p:cNvSpPr/>
            <p:nvPr/>
          </p:nvSpPr>
          <p:spPr>
            <a:xfrm>
              <a:off x="3092824" y="5188441"/>
              <a:ext cx="2184589" cy="1810706"/>
            </a:xfrm>
            <a:custGeom>
              <a:avLst/>
              <a:gdLst>
                <a:gd name="connsiteX0" fmla="*/ 1820492 w 2184589"/>
                <a:gd name="connsiteY0" fmla="*/ 0 h 1810706"/>
                <a:gd name="connsiteX1" fmla="*/ 731231 w 2184589"/>
                <a:gd name="connsiteY1" fmla="*/ 0 h 1810706"/>
                <a:gd name="connsiteX2" fmla="*/ 364098 w 2184589"/>
                <a:gd name="connsiteY2" fmla="*/ 0 h 1810706"/>
                <a:gd name="connsiteX3" fmla="*/ 0 w 2184589"/>
                <a:gd name="connsiteY3" fmla="*/ 364147 h 1810706"/>
                <a:gd name="connsiteX4" fmla="*/ 0 w 2184589"/>
                <a:gd name="connsiteY4" fmla="*/ 376285 h 1810706"/>
                <a:gd name="connsiteX5" fmla="*/ 0 w 2184589"/>
                <a:gd name="connsiteY5" fmla="*/ 1092440 h 1810706"/>
                <a:gd name="connsiteX6" fmla="*/ 364098 w 2184589"/>
                <a:gd name="connsiteY6" fmla="*/ 1456586 h 1810706"/>
                <a:gd name="connsiteX7" fmla="*/ 1468530 w 2184589"/>
                <a:gd name="connsiteY7" fmla="*/ 1456586 h 1810706"/>
                <a:gd name="connsiteX8" fmla="*/ 1820492 w 2184589"/>
                <a:gd name="connsiteY8" fmla="*/ 1810707 h 1810706"/>
                <a:gd name="connsiteX9" fmla="*/ 1820492 w 2184589"/>
                <a:gd name="connsiteY9" fmla="*/ 1456586 h 1810706"/>
                <a:gd name="connsiteX10" fmla="*/ 2184590 w 2184589"/>
                <a:gd name="connsiteY10" fmla="*/ 1092440 h 1810706"/>
                <a:gd name="connsiteX11" fmla="*/ 2184590 w 2184589"/>
                <a:gd name="connsiteY11" fmla="*/ 364147 h 1810706"/>
                <a:gd name="connsiteX12" fmla="*/ 1820492 w 2184589"/>
                <a:gd name="connsiteY12" fmla="*/ 0 h 181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589" h="1810706">
                  <a:moveTo>
                    <a:pt x="1820492" y="0"/>
                  </a:moveTo>
                  <a:lnTo>
                    <a:pt x="731231" y="0"/>
                  </a:lnTo>
                  <a:lnTo>
                    <a:pt x="364098" y="0"/>
                  </a:lnTo>
                  <a:cubicBezTo>
                    <a:pt x="163019" y="0"/>
                    <a:pt x="0" y="163041"/>
                    <a:pt x="0" y="364147"/>
                  </a:cubicBezTo>
                  <a:lnTo>
                    <a:pt x="0" y="376285"/>
                  </a:lnTo>
                  <a:lnTo>
                    <a:pt x="0" y="1092440"/>
                  </a:lnTo>
                  <a:cubicBezTo>
                    <a:pt x="0" y="1293545"/>
                    <a:pt x="163019" y="1456586"/>
                    <a:pt x="364098" y="1456586"/>
                  </a:cubicBezTo>
                  <a:lnTo>
                    <a:pt x="1468530" y="1456586"/>
                  </a:lnTo>
                  <a:lnTo>
                    <a:pt x="1820492" y="1810707"/>
                  </a:lnTo>
                  <a:lnTo>
                    <a:pt x="1820492" y="1456586"/>
                  </a:lnTo>
                  <a:cubicBezTo>
                    <a:pt x="2021571" y="1456586"/>
                    <a:pt x="2184590" y="1293545"/>
                    <a:pt x="2184590" y="1092440"/>
                  </a:cubicBezTo>
                  <a:lnTo>
                    <a:pt x="2184590" y="364147"/>
                  </a:lnTo>
                  <a:cubicBezTo>
                    <a:pt x="2184590" y="163041"/>
                    <a:pt x="2021571" y="0"/>
                    <a:pt x="1820492" y="0"/>
                  </a:cubicBezTo>
                  <a:close/>
                </a:path>
              </a:pathLst>
            </a:custGeom>
            <a:solidFill>
              <a:schemeClr val="accent3"/>
            </a:solidFill>
            <a:ln w="7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28" descr="Two speech bubbles">
              <a:extLst>
                <a:ext uri="{FF2B5EF4-FFF2-40B4-BE49-F238E27FC236}">
                  <a16:creationId xmlns:a16="http://schemas.microsoft.com/office/drawing/2014/main" id="{1A9B4400-2A94-064F-B5A2-9911788DA2AB}"/>
                </a:ext>
              </a:extLst>
            </p:cNvPr>
            <p:cNvSpPr/>
            <p:nvPr/>
          </p:nvSpPr>
          <p:spPr>
            <a:xfrm>
              <a:off x="3091003" y="5187506"/>
              <a:ext cx="733051" cy="377219"/>
            </a:xfrm>
            <a:custGeom>
              <a:avLst/>
              <a:gdLst>
                <a:gd name="connsiteX0" fmla="*/ 733051 w 733051"/>
                <a:gd name="connsiteY0" fmla="*/ 12162 h 377219"/>
                <a:gd name="connsiteX1" fmla="*/ 733051 w 733051"/>
                <a:gd name="connsiteY1" fmla="*/ 121 h 377219"/>
                <a:gd name="connsiteX2" fmla="*/ 732930 w 733051"/>
                <a:gd name="connsiteY2" fmla="*/ 0 h 377219"/>
                <a:gd name="connsiteX3" fmla="*/ 365009 w 733051"/>
                <a:gd name="connsiteY3" fmla="*/ 0 h 377219"/>
                <a:gd name="connsiteX4" fmla="*/ 0 w 733051"/>
                <a:gd name="connsiteY4" fmla="*/ 365057 h 377219"/>
                <a:gd name="connsiteX5" fmla="*/ 0 w 733051"/>
                <a:gd name="connsiteY5" fmla="*/ 377098 h 377219"/>
                <a:gd name="connsiteX6" fmla="*/ 121 w 733051"/>
                <a:gd name="connsiteY6" fmla="*/ 377219 h 377219"/>
                <a:gd name="connsiteX7" fmla="*/ 368043 w 733051"/>
                <a:gd name="connsiteY7" fmla="*/ 377219 h 377219"/>
                <a:gd name="connsiteX8" fmla="*/ 733051 w 733051"/>
                <a:gd name="connsiteY8" fmla="*/ 12162 h 37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3051" h="377219">
                  <a:moveTo>
                    <a:pt x="733051" y="12162"/>
                  </a:moveTo>
                  <a:lnTo>
                    <a:pt x="733051" y="121"/>
                  </a:lnTo>
                  <a:cubicBezTo>
                    <a:pt x="733051" y="49"/>
                    <a:pt x="733003" y="0"/>
                    <a:pt x="732930" y="0"/>
                  </a:cubicBezTo>
                  <a:lnTo>
                    <a:pt x="365009" y="0"/>
                  </a:lnTo>
                  <a:cubicBezTo>
                    <a:pt x="163419" y="0"/>
                    <a:pt x="0" y="163441"/>
                    <a:pt x="0" y="365057"/>
                  </a:cubicBezTo>
                  <a:lnTo>
                    <a:pt x="0" y="377098"/>
                  </a:lnTo>
                  <a:cubicBezTo>
                    <a:pt x="0" y="377171"/>
                    <a:pt x="49" y="377219"/>
                    <a:pt x="121" y="377219"/>
                  </a:cubicBezTo>
                  <a:lnTo>
                    <a:pt x="368043" y="377219"/>
                  </a:lnTo>
                  <a:cubicBezTo>
                    <a:pt x="569632" y="377219"/>
                    <a:pt x="733051" y="213778"/>
                    <a:pt x="733051" y="12162"/>
                  </a:cubicBezTo>
                  <a:close/>
                </a:path>
              </a:pathLst>
            </a:custGeom>
            <a:solidFill>
              <a:srgbClr val="505050"/>
            </a:solidFill>
            <a:ln w="7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aphic 28" descr="Two speech bubbles">
              <a:extLst>
                <a:ext uri="{FF2B5EF4-FFF2-40B4-BE49-F238E27FC236}">
                  <a16:creationId xmlns:a16="http://schemas.microsoft.com/office/drawing/2014/main" id="{F3DD8A1A-E150-544F-8DBD-EC8233F87B5A}"/>
                </a:ext>
              </a:extLst>
            </p:cNvPr>
            <p:cNvGrpSpPr/>
            <p:nvPr/>
          </p:nvGrpSpPr>
          <p:grpSpPr>
            <a:xfrm>
              <a:off x="3705723" y="5904596"/>
              <a:ext cx="1535147" cy="244342"/>
              <a:chOff x="3705723" y="5904596"/>
              <a:chExt cx="1535147" cy="244342"/>
            </a:xfrm>
            <a:solidFill>
              <a:srgbClr val="FFFFFF"/>
            </a:solidFill>
          </p:grpSpPr>
          <p:sp>
            <p:nvSpPr>
              <p:cNvPr id="59" name="Graphic 28" descr="Two speech bubbles">
                <a:extLst>
                  <a:ext uri="{FF2B5EF4-FFF2-40B4-BE49-F238E27FC236}">
                    <a16:creationId xmlns:a16="http://schemas.microsoft.com/office/drawing/2014/main" id="{1CDD5ED6-45F3-3545-897D-AF0B57F75C11}"/>
                  </a:ext>
                </a:extLst>
              </p:cNvPr>
              <p:cNvSpPr/>
              <p:nvPr/>
            </p:nvSpPr>
            <p:spPr>
              <a:xfrm>
                <a:off x="3705723" y="5904596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Graphic 28" descr="Two speech bubbles">
                <a:extLst>
                  <a:ext uri="{FF2B5EF4-FFF2-40B4-BE49-F238E27FC236}">
                    <a16:creationId xmlns:a16="http://schemas.microsoft.com/office/drawing/2014/main" id="{F691EDD5-4703-EA42-9594-B59922E2120A}"/>
                  </a:ext>
                </a:extLst>
              </p:cNvPr>
              <p:cNvSpPr/>
              <p:nvPr/>
            </p:nvSpPr>
            <p:spPr>
              <a:xfrm>
                <a:off x="3984865" y="5904596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Graphic 28" descr="Two speech bubbles">
                <a:extLst>
                  <a:ext uri="{FF2B5EF4-FFF2-40B4-BE49-F238E27FC236}">
                    <a16:creationId xmlns:a16="http://schemas.microsoft.com/office/drawing/2014/main" id="{CB976745-D7F1-BE4B-B490-5825E775F016}"/>
                  </a:ext>
                </a:extLst>
              </p:cNvPr>
              <p:cNvSpPr/>
              <p:nvPr/>
            </p:nvSpPr>
            <p:spPr>
              <a:xfrm>
                <a:off x="4264007" y="5904596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Graphic 28" descr="Two speech bubbles">
                <a:extLst>
                  <a:ext uri="{FF2B5EF4-FFF2-40B4-BE49-F238E27FC236}">
                    <a16:creationId xmlns:a16="http://schemas.microsoft.com/office/drawing/2014/main" id="{167B0537-C34B-5F44-BDEB-645C96BC41DD}"/>
                  </a:ext>
                </a:extLst>
              </p:cNvPr>
              <p:cNvSpPr/>
              <p:nvPr/>
            </p:nvSpPr>
            <p:spPr>
              <a:xfrm>
                <a:off x="4543149" y="5904596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3" name="Graphic 28" descr="Two speech bubbles">
              <a:extLst>
                <a:ext uri="{FF2B5EF4-FFF2-40B4-BE49-F238E27FC236}">
                  <a16:creationId xmlns:a16="http://schemas.microsoft.com/office/drawing/2014/main" id="{EA205090-76E2-FE4B-8F98-B47E604BDA23}"/>
                </a:ext>
              </a:extLst>
            </p:cNvPr>
            <p:cNvGrpSpPr/>
            <p:nvPr/>
          </p:nvGrpSpPr>
          <p:grpSpPr>
            <a:xfrm>
              <a:off x="2252363" y="4824295"/>
              <a:ext cx="1535147" cy="244342"/>
              <a:chOff x="2252363" y="4824295"/>
              <a:chExt cx="1535147" cy="244342"/>
            </a:xfrm>
            <a:solidFill>
              <a:srgbClr val="FFFFFF"/>
            </a:solidFill>
          </p:grpSpPr>
          <p:sp>
            <p:nvSpPr>
              <p:cNvPr id="54" name="Graphic 28" descr="Two speech bubbles">
                <a:extLst>
                  <a:ext uri="{FF2B5EF4-FFF2-40B4-BE49-F238E27FC236}">
                    <a16:creationId xmlns:a16="http://schemas.microsoft.com/office/drawing/2014/main" id="{440EEC4B-8A02-0344-A3E2-4E792F18A2C1}"/>
                  </a:ext>
                </a:extLst>
              </p:cNvPr>
              <p:cNvSpPr/>
              <p:nvPr/>
            </p:nvSpPr>
            <p:spPr>
              <a:xfrm>
                <a:off x="2252363" y="4824295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Graphic 28" descr="Two speech bubbles">
                <a:extLst>
                  <a:ext uri="{FF2B5EF4-FFF2-40B4-BE49-F238E27FC236}">
                    <a16:creationId xmlns:a16="http://schemas.microsoft.com/office/drawing/2014/main" id="{95545EED-0412-294D-B3AD-DE4A5925432F}"/>
                  </a:ext>
                </a:extLst>
              </p:cNvPr>
              <p:cNvSpPr/>
              <p:nvPr/>
            </p:nvSpPr>
            <p:spPr>
              <a:xfrm>
                <a:off x="2531505" y="4824295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Graphic 28" descr="Two speech bubbles">
                <a:extLst>
                  <a:ext uri="{FF2B5EF4-FFF2-40B4-BE49-F238E27FC236}">
                    <a16:creationId xmlns:a16="http://schemas.microsoft.com/office/drawing/2014/main" id="{E34F1E2D-F8CC-124C-9FF8-4F3A15668CFC}"/>
                  </a:ext>
                </a:extLst>
              </p:cNvPr>
              <p:cNvSpPr/>
              <p:nvPr/>
            </p:nvSpPr>
            <p:spPr>
              <a:xfrm>
                <a:off x="2810647" y="4824295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Graphic 28" descr="Two speech bubbles">
                <a:extLst>
                  <a:ext uri="{FF2B5EF4-FFF2-40B4-BE49-F238E27FC236}">
                    <a16:creationId xmlns:a16="http://schemas.microsoft.com/office/drawing/2014/main" id="{A11B3A58-0CE8-F54C-BB05-DA411571E0D1}"/>
                  </a:ext>
                </a:extLst>
              </p:cNvPr>
              <p:cNvSpPr/>
              <p:nvPr/>
            </p:nvSpPr>
            <p:spPr>
              <a:xfrm>
                <a:off x="3089790" y="4824295"/>
                <a:ext cx="121366" cy="121382"/>
              </a:xfrm>
              <a:custGeom>
                <a:avLst/>
                <a:gdLst>
                  <a:gd name="connsiteX0" fmla="*/ 121366 w 121366"/>
                  <a:gd name="connsiteY0" fmla="*/ 60691 h 121382"/>
                  <a:gd name="connsiteX1" fmla="*/ 60683 w 121366"/>
                  <a:gd name="connsiteY1" fmla="*/ 121382 h 121382"/>
                  <a:gd name="connsiteX2" fmla="*/ 0 w 121366"/>
                  <a:gd name="connsiteY2" fmla="*/ 60691 h 121382"/>
                  <a:gd name="connsiteX3" fmla="*/ 60683 w 121366"/>
                  <a:gd name="connsiteY3" fmla="*/ 0 h 121382"/>
                  <a:gd name="connsiteX4" fmla="*/ 121366 w 121366"/>
                  <a:gd name="connsiteY4" fmla="*/ 60691 h 12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66" h="121382">
                    <a:moveTo>
                      <a:pt x="121366" y="60691"/>
                    </a:moveTo>
                    <a:cubicBezTo>
                      <a:pt x="121366" y="94210"/>
                      <a:pt x="94197" y="121382"/>
                      <a:pt x="60683" y="121382"/>
                    </a:cubicBezTo>
                    <a:cubicBezTo>
                      <a:pt x="27169" y="121382"/>
                      <a:pt x="0" y="94210"/>
                      <a:pt x="0" y="60691"/>
                    </a:cubicBezTo>
                    <a:cubicBezTo>
                      <a:pt x="0" y="27172"/>
                      <a:pt x="27169" y="0"/>
                      <a:pt x="60683" y="0"/>
                    </a:cubicBezTo>
                    <a:cubicBezTo>
                      <a:pt x="94197" y="0"/>
                      <a:pt x="121366" y="27172"/>
                      <a:pt x="121366" y="60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538FD8-FCA1-4674-A16B-D0966EDA5E7A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8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8930C0-DBA4-F24F-BDCC-B7AE4C62E6EF}"/>
              </a:ext>
            </a:extLst>
          </p:cNvPr>
          <p:cNvSpPr/>
          <p:nvPr userDrawn="1"/>
        </p:nvSpPr>
        <p:spPr>
          <a:xfrm>
            <a:off x="0" y="0"/>
            <a:ext cx="4830485" cy="6858000"/>
          </a:xfrm>
          <a:prstGeom prst="rect">
            <a:avLst/>
          </a:prstGeom>
          <a:solidFill>
            <a:srgbClr val="51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A0DAC-F7B7-764F-823C-91EA8EEB0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6399" y="262185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89D114F-06A0-394F-9387-24A615653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6399" y="3051348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612C398-2C00-CF47-ADBF-A870ED7EE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6399" y="3481541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DD193FD-9614-004A-886C-358661A31A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6399" y="3916236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4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096A202-474E-7F46-A315-9E118A2B51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6399" y="434641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9DC1A28-7D43-944F-9702-4CCCF869D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6399" y="4776594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6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CB20BFD1-D1AB-2A49-B8E5-FF89D6920E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6399" y="5206087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7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D7F4EE97-3E2B-5941-82BB-63E13F711B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6399" y="5636280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8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CE270D17-1C3B-8B42-A909-004C1DEEF9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6399" y="6070975"/>
            <a:ext cx="6279583" cy="276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Item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49B13-717F-6A45-B6F3-597FD7CC6110}"/>
              </a:ext>
            </a:extLst>
          </p:cNvPr>
          <p:cNvSpPr txBox="1"/>
          <p:nvPr userDrawn="1"/>
        </p:nvSpPr>
        <p:spPr>
          <a:xfrm>
            <a:off x="1479277" y="1868043"/>
            <a:ext cx="2107096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36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Appendix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B6905A-D932-4294-8C45-B2923BCFD5F8}"/>
              </a:ext>
            </a:extLst>
          </p:cNvPr>
          <p:cNvCxnSpPr/>
          <p:nvPr userDrawn="1"/>
        </p:nvCxnSpPr>
        <p:spPr>
          <a:xfrm>
            <a:off x="576018" y="2430118"/>
            <a:ext cx="3608055" cy="0"/>
          </a:xfrm>
          <a:prstGeom prst="line">
            <a:avLst/>
          </a:prstGeom>
          <a:ln w="222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6F7B71-0489-48E1-BB04-BC0AFAF8D485}"/>
              </a:ext>
            </a:extLst>
          </p:cNvPr>
          <p:cNvSpPr txBox="1"/>
          <p:nvPr userDrawn="1"/>
        </p:nvSpPr>
        <p:spPr>
          <a:xfrm>
            <a:off x="5336399" y="2217160"/>
            <a:ext cx="242647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en-US" sz="1800" b="1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88ECE-DF83-42BC-BA9C-62F116DD40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0998" y="1895093"/>
            <a:ext cx="473075" cy="557784"/>
          </a:xfrm>
        </p:spPr>
        <p:txBody>
          <a:bodyPr anchor="ctr" anchorCtr="0"/>
          <a:lstStyle>
            <a:lvl1pPr algn="r">
              <a:defRPr sz="36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207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camera lens">
            <a:extLst>
              <a:ext uri="{FF2B5EF4-FFF2-40B4-BE49-F238E27FC236}">
                <a16:creationId xmlns:a16="http://schemas.microsoft.com/office/drawing/2014/main" id="{41698EEA-704A-357A-4117-9B9C4D8F9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927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9738" y="4031851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B2B708A-536F-A713-03F9-CA2CB51C86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1" y="3516239"/>
            <a:ext cx="5556249" cy="54328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Course Title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5756248-94EF-14F2-075C-F6DAAC5E7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38151" y="5898037"/>
            <a:ext cx="2066923" cy="5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4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4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AED27ED-CA82-161F-7356-1B41A8C10500}"/>
              </a:ext>
            </a:extLst>
          </p:cNvPr>
          <p:cNvSpPr/>
          <p:nvPr userDrawn="1"/>
        </p:nvSpPr>
        <p:spPr>
          <a:xfrm rot="5400000">
            <a:off x="-1799616" y="1799620"/>
            <a:ext cx="6858000" cy="3258763"/>
          </a:xfrm>
          <a:prstGeom prst="triangle">
            <a:avLst>
              <a:gd name="adj" fmla="val 0"/>
            </a:avLst>
          </a:prstGeom>
          <a:solidFill>
            <a:srgbClr val="A6C9DC"/>
          </a:solidFill>
          <a:ln>
            <a:solidFill>
              <a:srgbClr val="A6C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96BA1A09-80FA-9F3A-CE14-2F7171F30836}"/>
              </a:ext>
            </a:extLst>
          </p:cNvPr>
          <p:cNvSpPr/>
          <p:nvPr userDrawn="1"/>
        </p:nvSpPr>
        <p:spPr>
          <a:xfrm rot="5400000">
            <a:off x="-614244" y="614250"/>
            <a:ext cx="5430837" cy="4202347"/>
          </a:xfrm>
          <a:prstGeom prst="triangle">
            <a:avLst>
              <a:gd name="adj" fmla="val 0"/>
            </a:avLst>
          </a:prstGeom>
          <a:solidFill>
            <a:srgbClr val="6F9AC4"/>
          </a:solidFill>
          <a:ln>
            <a:solidFill>
              <a:srgbClr val="6F9A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">
            <a:extLst>
              <a:ext uri="{FF2B5EF4-FFF2-40B4-BE49-F238E27FC236}">
                <a16:creationId xmlns:a16="http://schemas.microsoft.com/office/drawing/2014/main" id="{7247083B-C925-E260-23D4-743603FD90F9}"/>
              </a:ext>
            </a:extLst>
          </p:cNvPr>
          <p:cNvSpPr/>
          <p:nvPr userDrawn="1"/>
        </p:nvSpPr>
        <p:spPr>
          <a:xfrm rot="5400000">
            <a:off x="300453" y="-300450"/>
            <a:ext cx="4117013" cy="4717916"/>
          </a:xfrm>
          <a:prstGeom prst="triangle">
            <a:avLst>
              <a:gd name="adj" fmla="val 0"/>
            </a:avLst>
          </a:prstGeom>
          <a:solidFill>
            <a:srgbClr val="41659D"/>
          </a:solidFill>
          <a:ln>
            <a:solidFill>
              <a:srgbClr val="416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E81289-A57D-05E1-3D28-FA1D35350A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163" y="337818"/>
            <a:ext cx="2502535" cy="1068704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09322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319238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9738" y="424813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BAEE5039-2159-BDD0-72D0-AC099E94B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386" y="616234"/>
            <a:ext cx="11306463" cy="5814290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97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w/ Audi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319238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609A8-7253-A6FF-08E2-D60CED26FB59}"/>
              </a:ext>
            </a:extLst>
          </p:cNvPr>
          <p:cNvGrpSpPr/>
          <p:nvPr userDrawn="1"/>
        </p:nvGrpSpPr>
        <p:grpSpPr>
          <a:xfrm>
            <a:off x="439738" y="424813"/>
            <a:ext cx="2065336" cy="45720"/>
            <a:chOff x="439738" y="424813"/>
            <a:chExt cx="2065336" cy="457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C29F04-4304-001C-78B5-257F280BF97C}"/>
                </a:ext>
              </a:extLst>
            </p:cNvPr>
            <p:cNvSpPr/>
            <p:nvPr userDrawn="1"/>
          </p:nvSpPr>
          <p:spPr>
            <a:xfrm>
              <a:off x="2166746" y="424813"/>
              <a:ext cx="338328" cy="4572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D5D0D9-773B-F308-01CE-F818F13EBC99}"/>
                </a:ext>
              </a:extLst>
            </p:cNvPr>
            <p:cNvSpPr/>
            <p:nvPr userDrawn="1"/>
          </p:nvSpPr>
          <p:spPr>
            <a:xfrm>
              <a:off x="1533528" y="424813"/>
              <a:ext cx="685800" cy="4572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0BD0A9-A575-3D17-25F0-FEEB8D93680D}"/>
                </a:ext>
              </a:extLst>
            </p:cNvPr>
            <p:cNvSpPr/>
            <p:nvPr userDrawn="1"/>
          </p:nvSpPr>
          <p:spPr>
            <a:xfrm>
              <a:off x="439738" y="424813"/>
              <a:ext cx="1280160" cy="4572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3A377C-B50D-49A3-4E57-C6B267E7C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386" y="616234"/>
            <a:ext cx="11306463" cy="5814290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70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ma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14A7EF-28F7-1EFB-2EC7-B26459B96962}"/>
              </a:ext>
            </a:extLst>
          </p:cNvPr>
          <p:cNvSpPr/>
          <p:nvPr userDrawn="1"/>
        </p:nvSpPr>
        <p:spPr>
          <a:xfrm>
            <a:off x="447674" y="625471"/>
            <a:ext cx="2057400" cy="6232528"/>
          </a:xfrm>
          <a:prstGeom prst="rect">
            <a:avLst/>
          </a:prstGeom>
          <a:solidFill>
            <a:srgbClr val="F5F9FD"/>
          </a:solidFill>
          <a:ln>
            <a:solidFill>
              <a:srgbClr val="F5F9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296650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C29F04-4304-001C-78B5-257F280BF97C}"/>
              </a:ext>
            </a:extLst>
          </p:cNvPr>
          <p:cNvSpPr/>
          <p:nvPr userDrawn="1"/>
        </p:nvSpPr>
        <p:spPr>
          <a:xfrm>
            <a:off x="2166746" y="424813"/>
            <a:ext cx="338328" cy="4572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D5D0D9-773B-F308-01CE-F818F13EBC99}"/>
              </a:ext>
            </a:extLst>
          </p:cNvPr>
          <p:cNvSpPr/>
          <p:nvPr userDrawn="1"/>
        </p:nvSpPr>
        <p:spPr>
          <a:xfrm>
            <a:off x="1533528" y="424813"/>
            <a:ext cx="685800" cy="457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BD0A9-A575-3D17-25F0-FEEB8D93680D}"/>
              </a:ext>
            </a:extLst>
          </p:cNvPr>
          <p:cNvSpPr/>
          <p:nvPr userDrawn="1"/>
        </p:nvSpPr>
        <p:spPr>
          <a:xfrm>
            <a:off x="439738" y="424813"/>
            <a:ext cx="1280160" cy="457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6438B3-01A9-0CB4-4A9B-6455ADCEC41B}"/>
              </a:ext>
            </a:extLst>
          </p:cNvPr>
          <p:cNvSpPr/>
          <p:nvPr userDrawn="1"/>
        </p:nvSpPr>
        <p:spPr>
          <a:xfrm>
            <a:off x="447674" y="625471"/>
            <a:ext cx="2057400" cy="2057400"/>
          </a:xfrm>
          <a:prstGeom prst="rect">
            <a:avLst/>
          </a:prstGeom>
          <a:solidFill>
            <a:srgbClr val="F5F9F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accent1"/>
                </a:solidFill>
              </a:rPr>
              <a:t>THIS SPACE FOR CAMEO OR VIDEO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Add Directly Over this Spot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For </a:t>
            </a:r>
            <a:r>
              <a:rPr lang="en-US" sz="1200" b="1">
                <a:solidFill>
                  <a:schemeClr val="accent1"/>
                </a:solidFill>
              </a:rPr>
              <a:t>Cameo</a:t>
            </a:r>
            <a:r>
              <a:rPr lang="en-US" sz="1200">
                <a:solidFill>
                  <a:schemeClr val="accent1"/>
                </a:solidFill>
              </a:rPr>
              <a:t>, be sure to select a square shape before recording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Cameo/Video MUST be sized 2.25” x 2.25”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Position directly over so the border shows on all edges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56703E-1F92-09D6-C165-F74E17F4CA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737" y="625472"/>
            <a:ext cx="8981650" cy="5794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4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Slide (L t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14A7EF-28F7-1EFB-2EC7-B26459B96962}"/>
              </a:ext>
            </a:extLst>
          </p:cNvPr>
          <p:cNvSpPr/>
          <p:nvPr userDrawn="1"/>
        </p:nvSpPr>
        <p:spPr>
          <a:xfrm>
            <a:off x="447674" y="625471"/>
            <a:ext cx="2057400" cy="6232528"/>
          </a:xfrm>
          <a:prstGeom prst="rect">
            <a:avLst/>
          </a:prstGeom>
          <a:solidFill>
            <a:srgbClr val="F5F9FD"/>
          </a:solidFill>
          <a:ln>
            <a:solidFill>
              <a:srgbClr val="F5F9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296650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C29F04-4304-001C-78B5-257F280BF97C}"/>
              </a:ext>
            </a:extLst>
          </p:cNvPr>
          <p:cNvSpPr/>
          <p:nvPr userDrawn="1"/>
        </p:nvSpPr>
        <p:spPr>
          <a:xfrm>
            <a:off x="2166746" y="424813"/>
            <a:ext cx="338328" cy="4572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D5D0D9-773B-F308-01CE-F818F13EBC99}"/>
              </a:ext>
            </a:extLst>
          </p:cNvPr>
          <p:cNvSpPr/>
          <p:nvPr userDrawn="1"/>
        </p:nvSpPr>
        <p:spPr>
          <a:xfrm>
            <a:off x="1533528" y="424813"/>
            <a:ext cx="685800" cy="457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BD0A9-A575-3D17-25F0-FEEB8D93680D}"/>
              </a:ext>
            </a:extLst>
          </p:cNvPr>
          <p:cNvSpPr/>
          <p:nvPr userDrawn="1"/>
        </p:nvSpPr>
        <p:spPr>
          <a:xfrm>
            <a:off x="439738" y="424813"/>
            <a:ext cx="1280160" cy="457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6438B3-01A9-0CB4-4A9B-6455ADCEC41B}"/>
              </a:ext>
            </a:extLst>
          </p:cNvPr>
          <p:cNvSpPr/>
          <p:nvPr userDrawn="1"/>
        </p:nvSpPr>
        <p:spPr>
          <a:xfrm>
            <a:off x="447674" y="625471"/>
            <a:ext cx="2057400" cy="2057400"/>
          </a:xfrm>
          <a:prstGeom prst="rect">
            <a:avLst/>
          </a:prstGeom>
          <a:solidFill>
            <a:srgbClr val="F5F9F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accent1"/>
                </a:solidFill>
              </a:rPr>
              <a:t>THIS SPACE FOR CAMEO OR VIDEO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Add Directly Over this Spot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For </a:t>
            </a:r>
            <a:r>
              <a:rPr lang="en-US" sz="1200" b="1">
                <a:solidFill>
                  <a:schemeClr val="accent1"/>
                </a:solidFill>
              </a:rPr>
              <a:t>Cameo</a:t>
            </a:r>
            <a:r>
              <a:rPr lang="en-US" sz="1200">
                <a:solidFill>
                  <a:schemeClr val="accent1"/>
                </a:solidFill>
              </a:rPr>
              <a:t>, be sure to select a square shape before recording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Cameo/Video MUST be sized 2.25” x 2.25”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Position directly over so the border shows on all edges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4794117-822B-6861-8C5B-E93571BB0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736" y="625472"/>
            <a:ext cx="3774381" cy="5794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86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Slide (T to 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14A7EF-28F7-1EFB-2EC7-B26459B96962}"/>
              </a:ext>
            </a:extLst>
          </p:cNvPr>
          <p:cNvSpPr/>
          <p:nvPr userDrawn="1"/>
        </p:nvSpPr>
        <p:spPr>
          <a:xfrm>
            <a:off x="447674" y="625471"/>
            <a:ext cx="2057400" cy="6232528"/>
          </a:xfrm>
          <a:prstGeom prst="rect">
            <a:avLst/>
          </a:prstGeom>
          <a:solidFill>
            <a:srgbClr val="F5F9FD"/>
          </a:solidFill>
          <a:ln>
            <a:solidFill>
              <a:srgbClr val="F5F9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42F57-1A41-3848-BAF4-8239E7229F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25402"/>
            <a:ext cx="11319238" cy="364210"/>
          </a:xfrm>
        </p:spPr>
        <p:txBody>
          <a:bodyPr lIns="0" tIns="45720" rIns="0" bIns="0"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C29F04-4304-001C-78B5-257F280BF97C}"/>
              </a:ext>
            </a:extLst>
          </p:cNvPr>
          <p:cNvSpPr/>
          <p:nvPr userDrawn="1"/>
        </p:nvSpPr>
        <p:spPr>
          <a:xfrm>
            <a:off x="2166746" y="424813"/>
            <a:ext cx="338328" cy="4572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D5D0D9-773B-F308-01CE-F818F13EBC99}"/>
              </a:ext>
            </a:extLst>
          </p:cNvPr>
          <p:cNvSpPr/>
          <p:nvPr userDrawn="1"/>
        </p:nvSpPr>
        <p:spPr>
          <a:xfrm>
            <a:off x="1533528" y="424813"/>
            <a:ext cx="685800" cy="457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BD0A9-A575-3D17-25F0-FEEB8D93680D}"/>
              </a:ext>
            </a:extLst>
          </p:cNvPr>
          <p:cNvSpPr/>
          <p:nvPr userDrawn="1"/>
        </p:nvSpPr>
        <p:spPr>
          <a:xfrm>
            <a:off x="439738" y="424813"/>
            <a:ext cx="1280160" cy="457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6438B3-01A9-0CB4-4A9B-6455ADCEC41B}"/>
              </a:ext>
            </a:extLst>
          </p:cNvPr>
          <p:cNvSpPr/>
          <p:nvPr userDrawn="1"/>
        </p:nvSpPr>
        <p:spPr>
          <a:xfrm>
            <a:off x="447674" y="625471"/>
            <a:ext cx="2057400" cy="2057400"/>
          </a:xfrm>
          <a:prstGeom prst="rect">
            <a:avLst/>
          </a:prstGeom>
          <a:solidFill>
            <a:srgbClr val="F5F9F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accent1"/>
                </a:solidFill>
              </a:rPr>
              <a:t>THIS SPACE FOR CAMEO OR VIDEO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Add Directly Over this Spot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For </a:t>
            </a:r>
            <a:r>
              <a:rPr lang="en-US" sz="1200" b="1">
                <a:solidFill>
                  <a:schemeClr val="accent1"/>
                </a:solidFill>
              </a:rPr>
              <a:t>Cameo</a:t>
            </a:r>
            <a:r>
              <a:rPr lang="en-US" sz="1200">
                <a:solidFill>
                  <a:schemeClr val="accent1"/>
                </a:solidFill>
              </a:rPr>
              <a:t>, be sure to select a square shape before recording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Cameo/Video MUST be sized 2.25” x 2.25”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Position directly over so the border shows on all edges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D49D3DA-ABD2-2803-7CD2-0BCC7AB79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736" y="625472"/>
            <a:ext cx="8981652" cy="2806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58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AA62C-2085-BE9A-DA15-BF007275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CC725-70B2-EF7D-6F61-0647577D2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7DE3-4C39-0253-E3F1-DFA314CC3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89C79C2-01FA-B14F-AA9F-9752ACF96B8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E98DD-7C77-DA7C-CBA6-D70C18140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6C77B-CDB7-5644-5936-2DA390463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57ECD68-1ACE-9547-B31B-FB2068E3EAA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37218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96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/>
          </a:solidFill>
          <a:latin typeface="+mn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400" b="0" i="0" kern="1200">
          <a:solidFill>
            <a:srgbClr val="4E5152"/>
          </a:solidFill>
          <a:latin typeface="+mn-lt"/>
          <a:ea typeface="+mn-ea"/>
          <a:cs typeface="Calibri Light" panose="020F0302020204030204" pitchFamily="34" charset="0"/>
        </a:defRPr>
      </a:lvl1pPr>
      <a:lvl2pPr marL="687388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2000" b="0" i="0" kern="1200">
          <a:solidFill>
            <a:srgbClr val="4E5152"/>
          </a:solidFill>
          <a:latin typeface="+mn-lt"/>
          <a:ea typeface="+mn-ea"/>
          <a:cs typeface="Calibri Light" panose="020F0302020204030204" pitchFamily="34" charset="0"/>
        </a:defRPr>
      </a:lvl2pPr>
      <a:lvl3pPr marL="1031875" indent="-34448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600" b="0" i="0" kern="1200">
          <a:solidFill>
            <a:srgbClr val="4E5152"/>
          </a:solidFill>
          <a:latin typeface="+mn-lt"/>
          <a:ea typeface="+mn-ea"/>
          <a:cs typeface="Calibri Light" panose="020F0302020204030204" pitchFamily="34" charset="0"/>
        </a:defRPr>
      </a:lvl3pPr>
      <a:lvl4pPr marL="1376363" indent="-344488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200" b="0" i="0" kern="1200">
          <a:solidFill>
            <a:srgbClr val="4E5152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DEB5D-E905-DA41-B0AD-59E49131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0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F9782-CEB4-8649-9242-1E3FEE568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82639"/>
            <a:ext cx="10515600" cy="51943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093A1-3753-FE4B-AAE1-82867F40D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928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88BBD975-1D71-234B-AB99-C86F7A98C2B7}" type="slidenum">
              <a:rPr lang="en-US" smtClean="0"/>
              <a:pPr algn="r"/>
              <a:t>‹#›</a:t>
            </a:fld>
            <a:endParaRPr lang="en-US"/>
          </a:p>
        </p:txBody>
      </p:sp>
    </p:spTree>
    <p:custDataLst>
      <p:tags r:id="rId18"/>
    </p:custDataLst>
    <p:extLst>
      <p:ext uri="{BB962C8B-B14F-4D97-AF65-F5344CB8AC3E}">
        <p14:creationId xmlns:p14="http://schemas.microsoft.com/office/powerpoint/2010/main" val="8147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15458"/>
          </a:solidFill>
          <a:latin typeface="Roboto Light" pitchFamily="2" charset="0"/>
          <a:ea typeface="Roboto Light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600" b="0" i="0" kern="1200">
          <a:solidFill>
            <a:srgbClr val="515458"/>
          </a:solidFill>
          <a:latin typeface="Roboto Light" pitchFamily="2" charset="0"/>
          <a:ea typeface="Roboto Light" pitchFamily="2" charset="0"/>
          <a:cs typeface="+mn-cs"/>
        </a:defRPr>
      </a:lvl1pPr>
      <a:lvl2pPr marL="228600" indent="-215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rgbClr val="515458"/>
          </a:solidFill>
          <a:latin typeface="Roboto Light" pitchFamily="2" charset="0"/>
          <a:ea typeface="Roboto Light" pitchFamily="2" charset="0"/>
          <a:cs typeface="+mn-cs"/>
        </a:defRPr>
      </a:lvl2pPr>
      <a:lvl3pPr marL="458788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rgbClr val="515458"/>
          </a:solidFill>
          <a:latin typeface="Roboto Light" pitchFamily="2" charset="0"/>
          <a:ea typeface="Roboto Light" pitchFamily="2" charset="0"/>
          <a:cs typeface="+mn-cs"/>
        </a:defRPr>
      </a:lvl3pPr>
      <a:lvl4pPr marL="688975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rgbClr val="515458"/>
          </a:solidFill>
          <a:latin typeface="Roboto Light" pitchFamily="2" charset="0"/>
          <a:ea typeface="Roboto Light" pitchFamily="2" charset="0"/>
          <a:cs typeface="+mn-cs"/>
        </a:defRPr>
      </a:lvl4pPr>
      <a:lvl5pPr marL="9175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rgbClr val="515458"/>
          </a:solidFill>
          <a:latin typeface="Roboto Light" pitchFamily="2" charset="0"/>
          <a:ea typeface="Roboto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-cm.nyserda.ny.gov/-/media/Project/Nyserda/Files/Programs/Electric-School-Bus/NYSBIP_Charging_Infra_Purchaser_Agreement_11.pdf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nyserda.ny.gov/pages/viewpage.action?pageId=215122012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serda.ny.gov/All-Programs/FlexTech-Program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serda.ny.gov/-/media/Project/Nyserda/Files/Programs/Electric-School-Bus/NYSBIP-Implementation-Manual.pdf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C32AC4B-09CF-AC5E-48E5-5D08213727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School Bus Incentive Program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BF3E3F-7CFB-9D2C-796F-77D80025B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Program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552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40DA-59BF-5A29-4A3E-2AA8C546D6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Required Application Documents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4A15-EB28-5916-67CD-01F1F7686C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386" y="923730"/>
            <a:ext cx="11306463" cy="5506793"/>
          </a:xfrm>
        </p:spPr>
        <p:txBody>
          <a:bodyPr/>
          <a:lstStyle/>
          <a:p>
            <a:pPr marL="342900" lvl="1"/>
            <a:r>
              <a:rPr lang="en-US" sz="2400" b="1"/>
              <a:t>Signed</a:t>
            </a:r>
            <a:r>
              <a:rPr lang="en-US" sz="2400"/>
              <a:t> </a:t>
            </a:r>
            <a:r>
              <a:rPr lang="en-US" sz="2400" b="1">
                <a:hlinkClick r:id="rId3"/>
              </a:rPr>
              <a:t>Charging Infrastructure Purchaser Agreement</a:t>
            </a:r>
            <a:r>
              <a:rPr lang="en-US" sz="2000" b="0" i="0">
                <a:solidFill>
                  <a:srgbClr val="212529"/>
                </a:solidFill>
                <a:effectLst/>
                <a:latin typeface="Proxima Nova"/>
              </a:rPr>
              <a:t>: </a:t>
            </a:r>
          </a:p>
          <a:p>
            <a:pPr marL="687387" lvl="2"/>
            <a:r>
              <a:rPr lang="en-US" sz="2000" b="0" i="0">
                <a:solidFill>
                  <a:srgbClr val="212529"/>
                </a:solidFill>
                <a:effectLst/>
              </a:rPr>
              <a:t>Purchasers agree to the requirements of participation in NYSBIP for a Charging Voucher.</a:t>
            </a:r>
            <a:endParaRPr lang="en-US" sz="2000" b="1"/>
          </a:p>
          <a:p>
            <a:pPr marL="342900" lvl="1"/>
            <a:r>
              <a:rPr lang="en-US" sz="2400" b="1"/>
              <a:t>Third party Operator Addendum</a:t>
            </a:r>
          </a:p>
          <a:p>
            <a:pPr marL="687387" lvl="2"/>
            <a:r>
              <a:rPr lang="en-US" sz="2000"/>
              <a:t>If you are a Third-Party Operator under contract with a School District</a:t>
            </a:r>
          </a:p>
          <a:p>
            <a:pPr marL="342900" lvl="1"/>
            <a:r>
              <a:rPr lang="en-US" sz="2400" b="1"/>
              <a:t>Charger Specification Sheets</a:t>
            </a:r>
          </a:p>
          <a:p>
            <a:pPr marL="687387" lvl="2"/>
            <a:r>
              <a:rPr lang="en-US" sz="2000"/>
              <a:t>One for each make/model and charger</a:t>
            </a:r>
          </a:p>
          <a:p>
            <a:pPr marL="342900" lvl="1"/>
            <a:r>
              <a:rPr lang="en-US" sz="2400" b="1"/>
              <a:t>Electric School Bus Purchase Order</a:t>
            </a:r>
          </a:p>
          <a:p>
            <a:pPr marL="687387" lvl="2"/>
            <a:r>
              <a:rPr lang="en-US" sz="2000"/>
              <a:t>May be provision, if you are applying for ESB purchased through another program or self-purchased</a:t>
            </a:r>
          </a:p>
          <a:p>
            <a:pPr marL="342900" lvl="1"/>
            <a:r>
              <a:rPr lang="en-US" sz="2400" b="1"/>
              <a:t>Award Letter</a:t>
            </a:r>
          </a:p>
          <a:p>
            <a:pPr marL="687387" lvl="2"/>
            <a:r>
              <a:rPr lang="en-US" sz="2000"/>
              <a:t>If you are applying for vehicles purchased through another program</a:t>
            </a:r>
          </a:p>
          <a:p>
            <a:pPr marL="342900" lvl="1"/>
            <a:r>
              <a:rPr lang="en-US" sz="2400" b="1"/>
              <a:t>Fleet Electrification Plan</a:t>
            </a:r>
          </a:p>
          <a:p>
            <a:pPr marL="687387" lvl="2"/>
            <a:r>
              <a:rPr lang="en-US" sz="2000"/>
              <a:t>If you are applying for the Fleet Electrification Plan Bonus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53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302EFE-91C9-B63C-B24E-5E8C0A747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Demo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6319A1-185A-E86B-C67B-81A213D2A9D5}"/>
              </a:ext>
            </a:extLst>
          </p:cNvPr>
          <p:cNvSpPr/>
          <p:nvPr/>
        </p:nvSpPr>
        <p:spPr>
          <a:xfrm>
            <a:off x="438150" y="1337979"/>
            <a:ext cx="3657599" cy="19975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Calibri" panose="020F0502020204030204" pitchFamily="34" charset="0"/>
              <a:buChar char="&gt;"/>
            </a:pPr>
            <a:r>
              <a:rPr lang="en-US">
                <a:solidFill>
                  <a:schemeClr val="accent1"/>
                </a:solidFill>
              </a:rPr>
              <a:t>If you already have a portal account, this step can be skipped.</a:t>
            </a:r>
          </a:p>
        </p:txBody>
      </p:sp>
      <p:sp>
        <p:nvSpPr>
          <p:cNvPr id="27" name="Rectangle: Top Corners Rounded 11">
            <a:extLst>
              <a:ext uri="{FF2B5EF4-FFF2-40B4-BE49-F238E27FC236}">
                <a16:creationId xmlns:a16="http://schemas.microsoft.com/office/drawing/2014/main" id="{72E7C024-8D7F-2259-8EC9-DDF2A8D2B88A}"/>
              </a:ext>
            </a:extLst>
          </p:cNvPr>
          <p:cNvSpPr/>
          <p:nvPr/>
        </p:nvSpPr>
        <p:spPr>
          <a:xfrm>
            <a:off x="441687" y="821144"/>
            <a:ext cx="3657600" cy="51683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Portal Registration</a:t>
            </a:r>
          </a:p>
        </p:txBody>
      </p:sp>
      <p:sp>
        <p:nvSpPr>
          <p:cNvPr id="28" name="Rectangle: Top Corners Rounded 12">
            <a:extLst>
              <a:ext uri="{FF2B5EF4-FFF2-40B4-BE49-F238E27FC236}">
                <a16:creationId xmlns:a16="http://schemas.microsoft.com/office/drawing/2014/main" id="{47DB9E54-9C9B-3BC3-0BA6-095CA97A0EA9}"/>
              </a:ext>
            </a:extLst>
          </p:cNvPr>
          <p:cNvSpPr/>
          <p:nvPr/>
        </p:nvSpPr>
        <p:spPr>
          <a:xfrm>
            <a:off x="4274275" y="821144"/>
            <a:ext cx="3657600" cy="51683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Project Application</a:t>
            </a:r>
          </a:p>
        </p:txBody>
      </p:sp>
      <p:sp>
        <p:nvSpPr>
          <p:cNvPr id="29" name="Rectangle: Top Corners Rounded 13">
            <a:extLst>
              <a:ext uri="{FF2B5EF4-FFF2-40B4-BE49-F238E27FC236}">
                <a16:creationId xmlns:a16="http://schemas.microsoft.com/office/drawing/2014/main" id="{1D3C9A23-7BFC-AF8F-BE83-14C98D3BC963}"/>
              </a:ext>
            </a:extLst>
          </p:cNvPr>
          <p:cNvSpPr/>
          <p:nvPr/>
        </p:nvSpPr>
        <p:spPr>
          <a:xfrm>
            <a:off x="8110401" y="821144"/>
            <a:ext cx="3657600" cy="51683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Post Application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ECA720-3B98-AEDB-ECDB-400753A5F898}"/>
              </a:ext>
            </a:extLst>
          </p:cNvPr>
          <p:cNvSpPr/>
          <p:nvPr/>
        </p:nvSpPr>
        <p:spPr>
          <a:xfrm>
            <a:off x="4277813" y="1337979"/>
            <a:ext cx="3657599" cy="19975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Calibri" panose="020F0502020204030204" pitchFamily="34" charset="0"/>
              <a:buChar char="&gt;"/>
            </a:pPr>
            <a:r>
              <a:rPr lang="en-US">
                <a:solidFill>
                  <a:schemeClr val="accent1"/>
                </a:solidFill>
              </a:rPr>
              <a:t>8 steps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E8A6CD-16C1-FC85-6964-6B1FE791C801}"/>
              </a:ext>
            </a:extLst>
          </p:cNvPr>
          <p:cNvSpPr/>
          <p:nvPr/>
        </p:nvSpPr>
        <p:spPr>
          <a:xfrm>
            <a:off x="8113938" y="1337979"/>
            <a:ext cx="3657599" cy="19975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Calibri" panose="020F0502020204030204" pitchFamily="34" charset="0"/>
              <a:buChar char="&gt;"/>
            </a:pPr>
            <a:r>
              <a:rPr lang="en-US">
                <a:solidFill>
                  <a:schemeClr val="accent1"/>
                </a:solidFill>
              </a:rPr>
              <a:t>Application Received – Charger Information</a:t>
            </a:r>
          </a:p>
          <a:p>
            <a:pPr marL="285750" indent="-285750">
              <a:buFont typeface="Calibri" panose="020F0502020204030204" pitchFamily="34" charset="0"/>
              <a:buChar char="&gt;"/>
            </a:pPr>
            <a:r>
              <a:rPr lang="en-US">
                <a:solidFill>
                  <a:schemeClr val="accent1"/>
                </a:solidFill>
              </a:rPr>
              <a:t>Document Rejected – Resubmission</a:t>
            </a:r>
          </a:p>
          <a:p>
            <a:pPr marL="285750" indent="-285750">
              <a:buFont typeface="Calibri" panose="020F0502020204030204" pitchFamily="34" charset="0"/>
              <a:buChar char="&gt;"/>
            </a:pPr>
            <a:r>
              <a:rPr lang="en-US">
                <a:solidFill>
                  <a:schemeClr val="accent1"/>
                </a:solidFill>
              </a:rPr>
              <a:t>Application Approved – Voucher Redemption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4F227ED-10CC-119A-CB05-5208EC69022F}"/>
              </a:ext>
            </a:extLst>
          </p:cNvPr>
          <p:cNvSpPr txBox="1">
            <a:spLocks/>
          </p:cNvSpPr>
          <p:nvPr/>
        </p:nvSpPr>
        <p:spPr>
          <a:xfrm>
            <a:off x="438150" y="3695006"/>
            <a:ext cx="11319238" cy="19975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4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0" i="0" kern="120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>
              <a:buFont typeface="Calibri" panose="020F0502020204030204" pitchFamily="34" charset="0"/>
              <a:buChar char="&gt;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Required fields on any step must be completed before you can advance to the next</a:t>
            </a:r>
          </a:p>
          <a:p>
            <a:pPr marL="342900" lvl="1" indent="-342900" algn="l">
              <a:buFont typeface="Calibri" panose="020F0502020204030204" pitchFamily="34" charset="0"/>
              <a:buChar char="&gt;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Progress is automatically saved when completing a step and advancing to the next</a:t>
            </a:r>
          </a:p>
          <a:p>
            <a:pPr marL="342900" lvl="1" indent="-342900" algn="l">
              <a:buFont typeface="Calibri" panose="020F0502020204030204" pitchFamily="34" charset="0"/>
              <a:buChar char="&gt;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User Guide: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School Bus: Charging Incentive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0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92A0B-50A1-2EAB-34A7-D9E0BEF30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DC233-62B3-9A53-9D3B-9BC4613CC966}"/>
              </a:ext>
            </a:extLst>
          </p:cNvPr>
          <p:cNvSpPr txBox="1"/>
          <p:nvPr/>
        </p:nvSpPr>
        <p:spPr>
          <a:xfrm>
            <a:off x="3923974" y="1035739"/>
            <a:ext cx="7890237" cy="307777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350838" indent="-350838">
              <a:buFont typeface="Calibri" panose="020F0502020204030204" pitchFamily="34" charset="0"/>
              <a:buChar char="&gt;"/>
            </a:pPr>
            <a:r>
              <a:rPr lang="en-US" sz="2000" b="1">
                <a:solidFill>
                  <a:srgbClr val="41659D"/>
                </a:solidFill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21AC7-CA21-14A3-CBBA-DD5F8161EB2A}"/>
              </a:ext>
            </a:extLst>
          </p:cNvPr>
          <p:cNvSpPr txBox="1"/>
          <p:nvPr/>
        </p:nvSpPr>
        <p:spPr>
          <a:xfrm>
            <a:off x="3923974" y="1444548"/>
            <a:ext cx="3305392" cy="307777"/>
          </a:xfrm>
          <a:prstGeom prst="rect">
            <a:avLst/>
          </a:prstGeom>
          <a:noFill/>
          <a:ln w="3175">
            <a:noFill/>
          </a:ln>
        </p:spPr>
        <p:txBody>
          <a:bodyPr wrap="none" lIns="0" tIns="0" rIns="0" bIns="0" rtlCol="0">
            <a:spAutoFit/>
          </a:bodyPr>
          <a:lstStyle/>
          <a:p>
            <a:pPr marL="350838" indent="-350838">
              <a:buFont typeface="Calibri" panose="020F0502020204030204" pitchFamily="34" charset="0"/>
              <a:buChar char="&gt;"/>
            </a:pPr>
            <a:r>
              <a:rPr lang="en-US" sz="2000" b="1">
                <a:solidFill>
                  <a:srgbClr val="41659D"/>
                </a:solidFill>
              </a:rPr>
              <a:t>Charging Voucher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088B6-60B0-A173-88A7-1F23048292EF}"/>
              </a:ext>
            </a:extLst>
          </p:cNvPr>
          <p:cNvSpPr txBox="1"/>
          <p:nvPr/>
        </p:nvSpPr>
        <p:spPr>
          <a:xfrm>
            <a:off x="3923974" y="1853357"/>
            <a:ext cx="2923685" cy="307777"/>
          </a:xfrm>
          <a:prstGeom prst="rect">
            <a:avLst/>
          </a:prstGeom>
          <a:noFill/>
          <a:ln w="3175">
            <a:noFill/>
          </a:ln>
        </p:spPr>
        <p:txBody>
          <a:bodyPr wrap="none" lIns="0" tIns="0" rIns="0" bIns="0" rtlCol="0">
            <a:spAutoFit/>
          </a:bodyPr>
          <a:lstStyle/>
          <a:p>
            <a:pPr marL="350838" indent="-350838">
              <a:buFont typeface="Calibri" panose="020F0502020204030204" pitchFamily="34" charset="0"/>
              <a:buChar char="&gt;"/>
            </a:pPr>
            <a:r>
              <a:rPr lang="en-US" sz="2000" b="1">
                <a:solidFill>
                  <a:srgbClr val="41659D"/>
                </a:solidFill>
              </a:rPr>
              <a:t>Charging Voucher Demo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01B56-13AC-B71B-ADBB-D1E5CA34B45B}"/>
              </a:ext>
            </a:extLst>
          </p:cNvPr>
          <p:cNvSpPr txBox="1"/>
          <p:nvPr/>
        </p:nvSpPr>
        <p:spPr>
          <a:xfrm>
            <a:off x="3923974" y="2262166"/>
            <a:ext cx="780983" cy="307777"/>
          </a:xfrm>
          <a:prstGeom prst="rect">
            <a:avLst/>
          </a:prstGeom>
          <a:noFill/>
          <a:ln w="3175">
            <a:noFill/>
          </a:ln>
        </p:spPr>
        <p:txBody>
          <a:bodyPr wrap="none" lIns="0" tIns="0" rIns="0" bIns="0" rtlCol="0">
            <a:spAutoFit/>
          </a:bodyPr>
          <a:lstStyle/>
          <a:p>
            <a:pPr marL="344488" indent="-344488">
              <a:buFont typeface="Calibri" panose="020F0502020204030204" pitchFamily="34" charset="0"/>
              <a:buChar char="&gt;"/>
            </a:pPr>
            <a:r>
              <a:rPr lang="en-US" sz="2000" b="1">
                <a:solidFill>
                  <a:srgbClr val="41659D"/>
                </a:solidFill>
              </a:rPr>
              <a:t>TBD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E74E66-5D8D-9EF7-3648-D6841D087640}"/>
              </a:ext>
            </a:extLst>
          </p:cNvPr>
          <p:cNvCxnSpPr>
            <a:cxnSpLocks/>
          </p:cNvCxnSpPr>
          <p:nvPr/>
        </p:nvCxnSpPr>
        <p:spPr>
          <a:xfrm>
            <a:off x="431163" y="872170"/>
            <a:ext cx="11383048" cy="0"/>
          </a:xfrm>
          <a:prstGeom prst="line">
            <a:avLst/>
          </a:prstGeom>
          <a:ln w="25400" cap="rnd">
            <a:solidFill>
              <a:srgbClr val="4165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04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72F0ED-F121-4EED-91A4-06F2C8030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>
                <a:cs typeface="Arial"/>
              </a:rPr>
              <a:t>Progress to Date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F4AA3-66BA-4016-BC29-7D61A7679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535" y="588242"/>
            <a:ext cx="7597388" cy="5814290"/>
          </a:xfrm>
        </p:spPr>
        <p:txBody>
          <a:bodyPr vert="horz" lIns="0" tIns="0" rIns="0" bIns="0" rtlCol="0" anchor="t">
            <a:noAutofit/>
          </a:bodyPr>
          <a:lstStyle/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400" b="1"/>
              <a:t>Electric School Bus Guidebook </a:t>
            </a:r>
          </a:p>
          <a:p>
            <a:pPr marL="687388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Provides living resources to help fleet owners and key partners get familiar with key terms, concepts, and near-term actions to take.</a:t>
            </a:r>
          </a:p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endParaRPr lang="en-US" sz="1200" b="1"/>
          </a:p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endParaRPr lang="en-US" sz="1400" b="1"/>
          </a:p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endParaRPr lang="en-US" sz="2400" b="1"/>
          </a:p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400" b="1"/>
              <a:t>Fleet Electrification Planning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200+ studies underway or completed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BOCES-wide efforts to coordinated studies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Including all outreach, </a:t>
            </a:r>
            <a:r>
              <a:rPr lang="en-US" sz="2000" b="1"/>
              <a:t>nearing half of all districts </a:t>
            </a:r>
            <a:r>
              <a:rPr lang="en-US" sz="2000"/>
              <a:t>are in the</a:t>
            </a:r>
            <a:br>
              <a:rPr lang="en-US" sz="2000"/>
            </a:br>
            <a:r>
              <a:rPr lang="en-US" sz="2000"/>
              <a:t>pre-planning and planning stages</a:t>
            </a:r>
          </a:p>
          <a:p>
            <a:pPr marL="342900" lvl="2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400" b="1"/>
              <a:t>Electric School Bus Purchases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EPA Round 1 &amp; 2: 330 buses ($127M)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/>
              <a:t>EPA Round 3: </a:t>
            </a:r>
            <a:r>
              <a:rPr lang="en-US" sz="2000" b="1"/>
              <a:t>closed 2/14/2024</a:t>
            </a:r>
          </a:p>
          <a:p>
            <a:pPr marL="708660" lvl="3" indent="-342900">
              <a:spcBef>
                <a:spcPts val="1200"/>
              </a:spcBef>
              <a:buFont typeface="Calibri Light" panose="020F0302020204030204" pitchFamily="34" charset="0"/>
              <a:buChar char="&gt;"/>
            </a:pPr>
            <a:r>
              <a:rPr lang="en-US" sz="2000" b="1"/>
              <a:t>~500 buses </a:t>
            </a:r>
            <a:r>
              <a:rPr lang="en-US" sz="2000"/>
              <a:t>will be on NYS roads soon</a:t>
            </a:r>
          </a:p>
        </p:txBody>
      </p:sp>
      <p:pic>
        <p:nvPicPr>
          <p:cNvPr id="9" name="Picture 8" descr="A vehicle charging station with a truck parked next to it&#10;&#10;Description automatically generated">
            <a:extLst>
              <a:ext uri="{FF2B5EF4-FFF2-40B4-BE49-F238E27FC236}">
                <a16:creationId xmlns:a16="http://schemas.microsoft.com/office/drawing/2014/main" id="{61689816-56BA-9149-95AC-BA30940ADB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20491"/>
          <a:stretch/>
        </p:blipFill>
        <p:spPr>
          <a:xfrm>
            <a:off x="8168640" y="0"/>
            <a:ext cx="402336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C009124-1F12-3B51-6C47-0D9B4E8119EF}"/>
              </a:ext>
            </a:extLst>
          </p:cNvPr>
          <p:cNvGrpSpPr/>
          <p:nvPr/>
        </p:nvGrpSpPr>
        <p:grpSpPr>
          <a:xfrm>
            <a:off x="156882" y="1816386"/>
            <a:ext cx="7891041" cy="907764"/>
            <a:chOff x="99733" y="3130836"/>
            <a:chExt cx="11981926" cy="13783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DCDFD0-E82B-4B60-31C6-EC2B0840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rcRect b="957"/>
            <a:stretch/>
          </p:blipFill>
          <p:spPr>
            <a:xfrm>
              <a:off x="99733" y="3130836"/>
              <a:ext cx="1052527" cy="137621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CEE000-5731-1BD0-255A-B40ECCCF9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307904" y="3130836"/>
              <a:ext cx="1052527" cy="13762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6D7BC-C1B8-53B8-7A09-2B6827C5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516075" y="3135266"/>
              <a:ext cx="1052587" cy="1369507"/>
            </a:xfrm>
            <a:prstGeom prst="rect">
              <a:avLst/>
            </a:prstGeom>
            <a:solidFill>
              <a:srgbClr val="FFC000"/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A3B260-77CA-460F-7F8E-A7EEDC3C8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rcRect b="8388"/>
            <a:stretch/>
          </p:blipFill>
          <p:spPr>
            <a:xfrm>
              <a:off x="3715385" y="3130836"/>
              <a:ext cx="1138102" cy="13762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338C77-C767-0440-736D-351D39BD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202611" y="3130836"/>
              <a:ext cx="1058778" cy="13783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96E888-E230-A549-F83E-4204CF53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92D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003301" y="3135266"/>
              <a:ext cx="1043667" cy="13666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436BFE-F337-B695-6707-4853E3643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410782" y="3130836"/>
              <a:ext cx="1074845" cy="13716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113374-CAF2-0CC3-72AD-B5611AF9C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0070C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645534" y="3130836"/>
              <a:ext cx="1031008" cy="1371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1ED4BC-64F0-E0AF-6937-ED63654D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827124" y="3130836"/>
              <a:ext cx="1047999" cy="137160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AD4062-CA5C-AF42-AA6D-9026D5EA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1035295" y="3130836"/>
              <a:ext cx="1046364" cy="1371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3208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28D535-9FD5-DD24-BA60-67D901CF8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NYSBIP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BFBF2-8989-FA58-E39C-A3582A9232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Who can apply?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effectLst/>
              </a:rPr>
              <a:t>NYS public school districts or other public entities that provide pupil transportation services</a:t>
            </a:r>
            <a:r>
              <a:rPr lang="en-US" sz="2000" b="0" i="0">
                <a:effectLst/>
              </a:rPr>
              <a:t>​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effectLst/>
              </a:rPr>
              <a:t>Third-party Operators under contract with a New York State public school district</a:t>
            </a:r>
            <a:endParaRPr lang="en-US" sz="2000"/>
          </a:p>
          <a:p>
            <a:pPr marL="0" indent="0">
              <a:buNone/>
            </a:pPr>
            <a:r>
              <a:rPr lang="en-US" b="1"/>
              <a:t>School Bus Voucher Vs. Charging Voucher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effectLst/>
              </a:rPr>
              <a:t>NYSBIP provides two vouchers. One for ESBs and one for charging infrastructure costs.</a:t>
            </a:r>
            <a:r>
              <a:rPr lang="en-US" sz="2000" b="0" i="0">
                <a:effectLst/>
              </a:rPr>
              <a:t>​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effectLst/>
              </a:rPr>
              <a:t>Approval for one voucher does </a:t>
            </a:r>
            <a:r>
              <a:rPr lang="en-US" sz="2000" b="1" i="0">
                <a:effectLst/>
              </a:rPr>
              <a:t>not</a:t>
            </a:r>
            <a:r>
              <a:rPr lang="en-US" sz="2000" b="0" i="0" u="none" strike="noStrike">
                <a:effectLst/>
              </a:rPr>
              <a:t> automatically guarantee funds for the other.</a:t>
            </a:r>
            <a:r>
              <a:rPr lang="en-US" sz="2000" b="0" i="0">
                <a:effectLst/>
              </a:rPr>
              <a:t>​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effectLst/>
              </a:rPr>
              <a:t>Documentation for voucher applications and redemption differ</a:t>
            </a:r>
            <a:r>
              <a:rPr lang="en-US" sz="2000" b="0" i="0">
                <a:effectLst/>
              </a:rPr>
              <a:t>​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F08CBF-84A9-0E68-5CDF-B483A9667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159255"/>
              </p:ext>
            </p:extLst>
          </p:nvPr>
        </p:nvGraphicFramePr>
        <p:xfrm>
          <a:off x="438150" y="3597747"/>
          <a:ext cx="11297228" cy="2895600"/>
        </p:xfrm>
        <a:graphic>
          <a:graphicData uri="http://schemas.openxmlformats.org/drawingml/2006/table">
            <a:tbl>
              <a:tblPr/>
              <a:tblGrid>
                <a:gridCol w="5200650">
                  <a:extLst>
                    <a:ext uri="{9D8B030D-6E8A-4147-A177-3AD203B41FA5}">
                      <a16:colId xmlns:a16="http://schemas.microsoft.com/office/drawing/2014/main" val="2009197362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1828380464"/>
                    </a:ext>
                  </a:extLst>
                </a:gridCol>
                <a:gridCol w="3020003">
                  <a:extLst>
                    <a:ext uri="{9D8B030D-6E8A-4147-A177-3AD203B41FA5}">
                      <a16:colId xmlns:a16="http://schemas.microsoft.com/office/drawing/2014/main" val="170202718"/>
                    </a:ext>
                  </a:extLst>
                </a:gridCol>
              </a:tblGrid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Question​</a:t>
                      </a:r>
                    </a:p>
                  </a:txBody>
                  <a:tcPr marL="0" marR="0">
                    <a:lnL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School Bus Voucher​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Charging Voucher​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67589"/>
                  </a:ext>
                </a:extLst>
              </a:tr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What does the voucher fund?​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Eligible ESBs​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Eligible charging costs​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99545"/>
                  </a:ext>
                </a:extLst>
              </a:tr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Who submits the application?​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Dealer​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Purchaser​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970828"/>
                  </a:ext>
                </a:extLst>
              </a:tr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How are the funds distributed to the Purchaser?​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Point-of-sale discount​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Reimbursement​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317809"/>
                  </a:ext>
                </a:extLst>
              </a:tr>
              <a:tr h="96193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How to increase voucher funds?​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Priority District Status​</a:t>
                      </a:r>
                    </a:p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Scrappage​</a:t>
                      </a:r>
                    </a:p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V2G</a:t>
                      </a:r>
                    </a:p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Wheelchair Accessible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Priority District status​</a:t>
                      </a:r>
                    </a:p>
                    <a:p>
                      <a:pPr marL="285750" indent="-285750"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Fleet Electrification plan​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5559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3223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FBDA8-A76D-762E-A3B5-2499C5B9C8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Charging Voucher Amounts and Bonuses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CAC3CD-A219-046E-BA5F-9C568C7FB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866867"/>
              </p:ext>
            </p:extLst>
          </p:nvPr>
        </p:nvGraphicFramePr>
        <p:xfrm>
          <a:off x="329866" y="1314065"/>
          <a:ext cx="11297228" cy="1371600"/>
        </p:xfrm>
        <a:graphic>
          <a:graphicData uri="http://schemas.openxmlformats.org/drawingml/2006/table">
            <a:tbl>
              <a:tblPr/>
              <a:tblGrid>
                <a:gridCol w="3612855">
                  <a:extLst>
                    <a:ext uri="{9D8B030D-6E8A-4147-A177-3AD203B41FA5}">
                      <a16:colId xmlns:a16="http://schemas.microsoft.com/office/drawing/2014/main" val="2009197362"/>
                    </a:ext>
                  </a:extLst>
                </a:gridCol>
                <a:gridCol w="3742660">
                  <a:extLst>
                    <a:ext uri="{9D8B030D-6E8A-4147-A177-3AD203B41FA5}">
                      <a16:colId xmlns:a16="http://schemas.microsoft.com/office/drawing/2014/main" val="1828380464"/>
                    </a:ext>
                  </a:extLst>
                </a:gridCol>
                <a:gridCol w="3941713">
                  <a:extLst>
                    <a:ext uri="{9D8B030D-6E8A-4147-A177-3AD203B41FA5}">
                      <a16:colId xmlns:a16="http://schemas.microsoft.com/office/drawing/2014/main" val="170202718"/>
                    </a:ext>
                  </a:extLst>
                </a:gridCol>
              </a:tblGrid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District Type</a:t>
                      </a:r>
                    </a:p>
                  </a:txBody>
                  <a:tcPr marL="0" marR="0">
                    <a:lnL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Base Voucher Amount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002D72"/>
                          </a:solidFill>
                          <a:effectLst/>
                          <a:latin typeface="+mn-lt"/>
                        </a:rPr>
                        <a:t>With Fleet Electrification Plan​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67589"/>
                  </a:ext>
                </a:extLst>
              </a:tr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Non-priority District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$25,000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$55,000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99545"/>
                  </a:ext>
                </a:extLst>
              </a:tr>
              <a:tr h="295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Priority District</a:t>
                      </a:r>
                    </a:p>
                  </a:txBody>
                  <a:tcPr marL="0" marR="0">
                    <a:lnL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$35,000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0">
                          <a:solidFill>
                            <a:srgbClr val="4E5152"/>
                          </a:solidFill>
                          <a:effectLst/>
                          <a:latin typeface="+mn-lt"/>
                        </a:rPr>
                        <a:t>$65,000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68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970828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7F1D98-ADB8-3E70-0175-657CC7C3DC23}"/>
              </a:ext>
            </a:extLst>
          </p:cNvPr>
          <p:cNvSpPr txBox="1">
            <a:spLocks/>
          </p:cNvSpPr>
          <p:nvPr/>
        </p:nvSpPr>
        <p:spPr>
          <a:xfrm>
            <a:off x="329867" y="4075384"/>
            <a:ext cx="11297227" cy="239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4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738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20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031875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16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1376363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12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b="1"/>
              <a:t>What is a Priority District?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/>
              <a:t>SED-designated High Need/Resource Capacity districts​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/>
              <a:t>Districts with 40% or more of the population residing in NYS-designated Disadvantaged Communities (DACs)​</a:t>
            </a:r>
          </a:p>
          <a:p>
            <a:pPr fontAlgn="base">
              <a:buFont typeface="Calibri" panose="020F0502020204030204" pitchFamily="34" charset="0"/>
              <a:buChar char="&gt;"/>
            </a:pPr>
            <a:r>
              <a:rPr lang="en-US"/>
              <a:t>The bonus also applies to school buses that are stored in an existing depot located in a DAC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928A7-F66F-1C2B-A3CB-2A836B1C76BD}"/>
              </a:ext>
            </a:extLst>
          </p:cNvPr>
          <p:cNvSpPr txBox="1"/>
          <p:nvPr/>
        </p:nvSpPr>
        <p:spPr>
          <a:xfrm>
            <a:off x="227229" y="852400"/>
            <a:ext cx="4512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Charging Voucher Amounts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654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719D-74C1-70C4-33F7-7B66FF1B7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Charging Voucher Amounts and Bonuses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2183F-58AE-44A2-87C3-EC53767F9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b="1" i="0" u="none" strike="noStrike">
                <a:effectLst/>
              </a:rPr>
              <a:t>What is a Fleet Electrification Plan?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A comprehensive evaluation existing fleet operations, analysis of current site capabilities, and a plan for electrifying the Purchaser’s entire fleet by 2035</a:t>
            </a:r>
            <a:endParaRPr lang="en-US" b="0" i="0">
              <a:effectLst/>
            </a:endParaRPr>
          </a:p>
          <a:p>
            <a:pPr marL="0" indent="0" algn="l" rtl="0" fontAlgn="base">
              <a:buNone/>
            </a:pPr>
            <a:r>
              <a:rPr lang="en-US" b="1" i="0" u="none" strike="noStrike">
                <a:effectLst/>
              </a:rPr>
              <a:t>What does a Fleet Electrification Plan include?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Electrification goals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Route analysis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Utility assessment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Charging strategy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Phasing plan</a:t>
            </a:r>
            <a:r>
              <a:rPr lang="en-US" b="0" i="0">
                <a:effectLst/>
              </a:rPr>
              <a:t>​</a:t>
            </a:r>
          </a:p>
          <a:p>
            <a:pPr marL="0" indent="0" algn="l" rtl="0" fontAlgn="base">
              <a:buNone/>
            </a:pPr>
            <a:r>
              <a:rPr lang="en-US" b="1" i="0" u="none" strike="noStrike">
                <a:effectLst/>
              </a:rPr>
              <a:t>How do I get one?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r>
              <a:rPr lang="en-US" b="0" i="0" u="none" strike="noStrike">
                <a:effectLst/>
              </a:rPr>
              <a:t>Reach out to NYSERDA for </a:t>
            </a:r>
            <a:r>
              <a:rPr lang="en-US" b="0" i="0" strike="noStrike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 assistance</a:t>
            </a:r>
            <a:r>
              <a:rPr lang="en-US" b="0" i="0" u="none" strike="noStrike">
                <a:effectLst/>
              </a:rPr>
              <a:t>.</a:t>
            </a:r>
            <a:r>
              <a:rPr lang="en-US" b="0" i="0">
                <a:effectLst/>
              </a:rPr>
              <a:t>​</a:t>
            </a:r>
          </a:p>
          <a:p>
            <a:pPr algn="l" rtl="0" fontAlgn="base">
              <a:buFont typeface="Calibri" panose="020F0502020204030204" pitchFamily="34" charset="0"/>
              <a:buChar char="&gt;"/>
            </a:pPr>
            <a:endParaRPr lang="en-US" sz="1000" b="0" i="0">
              <a:effectLst/>
            </a:endParaRPr>
          </a:p>
          <a:p>
            <a:pPr marL="0" indent="0" algn="l" rtl="0" fontAlgn="base">
              <a:buNone/>
            </a:pPr>
            <a:r>
              <a:rPr lang="en-US" sz="2000" i="1"/>
              <a:t>*Final Fleet Electrification Plans are due within 180 days of pre-approval submission.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35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1D62-9A50-F903-98F2-B7AB8AD39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Charging Voucher Eligible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04496-FBED-A03E-05F6-DB776B2F5E93}"/>
              </a:ext>
            </a:extLst>
          </p:cNvPr>
          <p:cNvSpPr txBox="1"/>
          <p:nvPr/>
        </p:nvSpPr>
        <p:spPr>
          <a:xfrm>
            <a:off x="461499" y="4536787"/>
            <a:ext cx="7320839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 fontAlgn="base"/>
            <a:r>
              <a:rPr lang="en-US" sz="2400" b="1" i="0" u="none" strike="noStrike">
                <a:solidFill>
                  <a:srgbClr val="4E5152"/>
                </a:solidFill>
                <a:effectLst/>
              </a:rPr>
              <a:t>Eligible Charging Costs</a:t>
            </a:r>
            <a:r>
              <a:rPr lang="en-US" sz="24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Charger hardware costs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Charger Installation costs associated with Charger hardware costs 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Customer-Side “Make-Ready” Infrastructure costs, which covers electrical site upgrades on the customer’s side of the electrical meter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Battery Storage Equipment that is connected to Charger</a:t>
            </a:r>
            <a:endParaRPr lang="en-US" sz="2000" b="0" i="0">
              <a:solidFill>
                <a:srgbClr val="4E5152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1170E-BF75-A1D2-8055-A79E11BEABF0}"/>
              </a:ext>
            </a:extLst>
          </p:cNvPr>
          <p:cNvSpPr txBox="1"/>
          <p:nvPr/>
        </p:nvSpPr>
        <p:spPr>
          <a:xfrm>
            <a:off x="8179904" y="4532409"/>
            <a:ext cx="35762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 fontAlgn="base"/>
            <a:r>
              <a:rPr lang="en-US" sz="2400" b="1" i="0" u="none" strike="noStrike">
                <a:solidFill>
                  <a:srgbClr val="4E5152"/>
                </a:solidFill>
                <a:effectLst/>
              </a:rPr>
              <a:t>Ineligible Charging Costs</a:t>
            </a:r>
            <a:r>
              <a:rPr lang="en-US" sz="24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Networking fees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Extended warranties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Permitting fees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Project management costs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Utility-Side “Make-Ready” costs</a:t>
            </a:r>
            <a:r>
              <a:rPr lang="en-US" sz="2000" b="0" i="0">
                <a:solidFill>
                  <a:srgbClr val="4E5152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Calibri" panose="020F0502020204030204" pitchFamily="34" charset="0"/>
              <a:buChar char="&gt;"/>
            </a:pPr>
            <a:r>
              <a:rPr lang="en-US" sz="2000" b="0" i="0" u="none" strike="noStrike">
                <a:solidFill>
                  <a:srgbClr val="4E5152"/>
                </a:solidFill>
                <a:effectLst/>
              </a:rPr>
              <a:t>Solar PV</a:t>
            </a:r>
            <a:endParaRPr lang="en-US" sz="2000" b="0" i="0">
              <a:solidFill>
                <a:srgbClr val="4E5152"/>
              </a:solidFill>
              <a:effectLst/>
            </a:endParaRPr>
          </a:p>
        </p:txBody>
      </p:sp>
      <p:pic>
        <p:nvPicPr>
          <p:cNvPr id="9" name="Picture 8" descr="A diagram of a power line&#10;&#10;Description automatically generated">
            <a:extLst>
              <a:ext uri="{FF2B5EF4-FFF2-40B4-BE49-F238E27FC236}">
                <a16:creationId xmlns:a16="http://schemas.microsoft.com/office/drawing/2014/main" id="{74ED89C5-FAF6-B02C-400A-00BAA33D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" t="23752" r="2926" b="16061"/>
          <a:stretch/>
        </p:blipFill>
        <p:spPr>
          <a:xfrm>
            <a:off x="2118466" y="616233"/>
            <a:ext cx="7278518" cy="359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71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3489-2309-C10D-47B0-75FCC7E9C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Charger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150C2-EBB2-F2CD-1CDD-A67C137CB6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Charging Infrastructure Requirements</a:t>
            </a:r>
          </a:p>
          <a:p>
            <a:r>
              <a:rPr lang="en-US"/>
              <a:t>Equipment must be new</a:t>
            </a:r>
          </a:p>
          <a:p>
            <a:r>
              <a:rPr lang="en-US"/>
              <a:t>Must have a product warranty that lasts at least two years from installation</a:t>
            </a: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0" i="0" u="none" strike="noStrike" baseline="0">
                <a:latin typeface="Calibri" panose="020F0502020204030204" pitchFamily="34" charset="0"/>
              </a:rPr>
              <a:t>Energy Star®-certified.</a:t>
            </a:r>
          </a:p>
          <a:p>
            <a:r>
              <a:rPr lang="en-US">
                <a:latin typeface="Calibri" panose="020F0502020204030204" pitchFamily="34" charset="0"/>
              </a:rPr>
              <a:t>Most current software version installed</a:t>
            </a:r>
          </a:p>
          <a:p>
            <a:r>
              <a:rPr lang="en-US" b="0" i="0" u="none" strike="noStrike" baseline="0">
                <a:latin typeface="Calibri" panose="020F0502020204030204" pitchFamily="34" charset="0"/>
              </a:rPr>
              <a:t>NIST compliant</a:t>
            </a:r>
          </a:p>
          <a:p>
            <a:pPr marL="0" indent="0">
              <a:buNone/>
            </a:pPr>
            <a:r>
              <a:rPr lang="en-US" b="1"/>
              <a:t>Charger Requirements</a:t>
            </a:r>
          </a:p>
          <a:p>
            <a:r>
              <a:rPr lang="en-US"/>
              <a:t>Must be able to dispense at least 19.2 kW/port simultaneously</a:t>
            </a:r>
          </a:p>
          <a:p>
            <a:r>
              <a:rPr lang="en-US"/>
              <a:t>Eligible Charger and infrastructure must be compatible with the school buses purchased</a:t>
            </a:r>
          </a:p>
          <a:p>
            <a:r>
              <a:rPr lang="en-US"/>
              <a:t>Must be NRTL recognized by OSHA</a:t>
            </a:r>
          </a:p>
          <a:p>
            <a:r>
              <a:rPr lang="en-US"/>
              <a:t>Chargers must be capable of networking (OCPP v1.6 or newer)</a:t>
            </a:r>
          </a:p>
          <a:p>
            <a:r>
              <a:rPr lang="en-US"/>
              <a:t>Meet all applicable local, State, and Federal codes and follow prevailing wage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 sz="2000" i="1"/>
              <a:t>For all the NYSBIP Charger and Infrastructure requirements, refer to the </a:t>
            </a:r>
            <a:r>
              <a:rPr lang="en-US" sz="2000" i="1">
                <a:solidFill>
                  <a:srgbClr val="002D72"/>
                </a:solidFill>
                <a:hlinkClick r:id="rId3"/>
              </a:rPr>
              <a:t>Implementation Manual</a:t>
            </a:r>
            <a:endParaRPr lang="en-US" sz="2000" i="1">
              <a:solidFill>
                <a:srgbClr val="002D72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38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FE0F-220F-5B66-6901-AF175DF0C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Charging Voucher Process and Documents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E83B5-46ED-118E-0DC8-5BB3C1144B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Purchaser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3D9F7E-7B5B-3135-10B8-7A5C2EBB34B7}"/>
              </a:ext>
            </a:extLst>
          </p:cNvPr>
          <p:cNvGrpSpPr/>
          <p:nvPr/>
        </p:nvGrpSpPr>
        <p:grpSpPr>
          <a:xfrm>
            <a:off x="447386" y="1073877"/>
            <a:ext cx="11297228" cy="1041989"/>
            <a:chOff x="447386" y="818701"/>
            <a:chExt cx="11297228" cy="1041989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DE16BAE4-B335-40A3-61D0-325360A46833}"/>
                </a:ext>
              </a:extLst>
            </p:cNvPr>
            <p:cNvSpPr/>
            <p:nvPr/>
          </p:nvSpPr>
          <p:spPr>
            <a:xfrm>
              <a:off x="447386" y="818701"/>
              <a:ext cx="2377440" cy="1041989"/>
            </a:xfrm>
            <a:prstGeom prst="chevron">
              <a:avLst>
                <a:gd name="adj" fmla="val 27477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Charging Voucher Application Submission and Optional Pre-Approval</a:t>
              </a: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4F4EF4CD-8FE0-2400-EC09-BCC604795A1D}"/>
                </a:ext>
              </a:extLst>
            </p:cNvPr>
            <p:cNvSpPr/>
            <p:nvPr/>
          </p:nvSpPr>
          <p:spPr>
            <a:xfrm>
              <a:off x="2677333" y="818701"/>
              <a:ext cx="2377440" cy="1041989"/>
            </a:xfrm>
            <a:prstGeom prst="chevron">
              <a:avLst>
                <a:gd name="adj" fmla="val 27477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0"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Charging Voucher Application Approval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BA2EFC17-A3E1-EE47-F8F3-EBB55DB026D0}"/>
                </a:ext>
              </a:extLst>
            </p:cNvPr>
            <p:cNvSpPr/>
            <p:nvPr/>
          </p:nvSpPr>
          <p:spPr>
            <a:xfrm>
              <a:off x="4907280" y="818701"/>
              <a:ext cx="2377440" cy="1041989"/>
            </a:xfrm>
            <a:prstGeom prst="chevron">
              <a:avLst>
                <a:gd name="adj" fmla="val 27477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0"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Charging Equipment Installation</a:t>
              </a: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E0213DB-CC9A-2D25-3DFA-FB0F2022E0D0}"/>
                </a:ext>
              </a:extLst>
            </p:cNvPr>
            <p:cNvSpPr/>
            <p:nvPr/>
          </p:nvSpPr>
          <p:spPr>
            <a:xfrm>
              <a:off x="7137227" y="818701"/>
              <a:ext cx="2377440" cy="1041989"/>
            </a:xfrm>
            <a:prstGeom prst="chevron">
              <a:avLst>
                <a:gd name="adj" fmla="val 27477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0"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Charging Voucher Redemption Submission and Approval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40E0A5B-3109-7CA1-B229-0475A4ABB3D5}"/>
                </a:ext>
              </a:extLst>
            </p:cNvPr>
            <p:cNvSpPr/>
            <p:nvPr/>
          </p:nvSpPr>
          <p:spPr>
            <a:xfrm>
              <a:off x="9367174" y="818701"/>
              <a:ext cx="2377440" cy="1041989"/>
            </a:xfrm>
            <a:prstGeom prst="chevron">
              <a:avLst>
                <a:gd name="adj" fmla="val 27477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0"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</a:rPr>
                <a:t>NYSERDA Releases Charging Voucher Payment</a:t>
              </a: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AFF488E-F757-D8FC-B274-630E9F1C98B3}"/>
              </a:ext>
            </a:extLst>
          </p:cNvPr>
          <p:cNvSpPr txBox="1">
            <a:spLocks/>
          </p:cNvSpPr>
          <p:nvPr/>
        </p:nvSpPr>
        <p:spPr>
          <a:xfrm>
            <a:off x="447387" y="2371060"/>
            <a:ext cx="11297228" cy="365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4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738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20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031875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16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1376363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tabLst/>
              <a:defRPr sz="1200" b="0" i="0" kern="1200">
                <a:solidFill>
                  <a:srgbClr val="4E5152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Optional Pre-Approval</a:t>
            </a:r>
          </a:p>
          <a:p>
            <a:r>
              <a:rPr lang="en-US"/>
              <a:t>Option for school district to reserve voucher funds before deciding on chargers and/or completing a Fleet Electrification Plan.</a:t>
            </a:r>
          </a:p>
          <a:p>
            <a:pPr lvl="1"/>
            <a:r>
              <a:rPr lang="en-US"/>
              <a:t>No Fleet Electrification Plan - You have sixty (60) days from pre-approval to upload your charger information and documentation.</a:t>
            </a:r>
          </a:p>
          <a:p>
            <a:pPr lvl="1"/>
            <a:r>
              <a:rPr lang="en-US"/>
              <a:t>Submitting a Fleet Electrification Plan - You have one hundred eighty (180) days from pre-approval to upload your charger information and documentation and your </a:t>
            </a:r>
            <a:r>
              <a:rPr lang="en-US" u="sng"/>
              <a:t>completed</a:t>
            </a:r>
            <a:r>
              <a:rPr lang="en-US"/>
              <a:t> Fleet Electrification Plan.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381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2xXDdwVq"/>
  <p:tag name="ARTICULATE_DESIGN_ID_VIDEO TRAINING TEMPLATE" val="wvkNrA9u"/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ideo Training Template">
  <a:themeElements>
    <a:clrScheme name="Custom 1">
      <a:dk1>
        <a:srgbClr val="636669"/>
      </a:dk1>
      <a:lt1>
        <a:srgbClr val="FFFFFF"/>
      </a:lt1>
      <a:dk2>
        <a:srgbClr val="0073A4"/>
      </a:dk2>
      <a:lt2>
        <a:srgbClr val="E7E6E6"/>
      </a:lt2>
      <a:accent1>
        <a:srgbClr val="636669"/>
      </a:accent1>
      <a:accent2>
        <a:srgbClr val="0077C8"/>
      </a:accent2>
      <a:accent3>
        <a:srgbClr val="0073A4"/>
      </a:accent3>
      <a:accent4>
        <a:srgbClr val="002D72"/>
      </a:accent4>
      <a:accent5>
        <a:srgbClr val="F2A901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636669"/>
      </a:dk1>
      <a:lt1>
        <a:srgbClr val="FFFFFF"/>
      </a:lt1>
      <a:dk2>
        <a:srgbClr val="0073A4"/>
      </a:dk2>
      <a:lt2>
        <a:srgbClr val="E7E6E6"/>
      </a:lt2>
      <a:accent1>
        <a:srgbClr val="636669"/>
      </a:accent1>
      <a:accent2>
        <a:srgbClr val="0077C8"/>
      </a:accent2>
      <a:accent3>
        <a:srgbClr val="0073A4"/>
      </a:accent3>
      <a:accent4>
        <a:srgbClr val="002D72"/>
      </a:accent4>
      <a:accent5>
        <a:srgbClr val="F2A901"/>
      </a:accent5>
      <a:accent6>
        <a:srgbClr val="00B050"/>
      </a:accent6>
      <a:hlink>
        <a:srgbClr val="0563C1"/>
      </a:hlink>
      <a:folHlink>
        <a:srgbClr val="954F72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5e443f9-d4f8-45f2-a4c7-f10aacdce7b7">
      <UserInfo>
        <DisplayName>Hurt, Melissa (NYSERDA)</DisplayName>
        <AccountId>202</AccountId>
        <AccountType/>
      </UserInfo>
      <UserInfo>
        <DisplayName>Andersen, Andy R (NYSERDA)</DisplayName>
        <AccountId>31</AccountId>
        <AccountType/>
      </UserInfo>
      <UserInfo>
        <DisplayName>Anderson, Debra (NYSERDA)</DisplayName>
        <AccountId>116</AccountId>
        <AccountType/>
      </UserInfo>
      <UserInfo>
        <DisplayName>Weng, Jie (NYSERDA)</DisplayName>
        <AccountId>46</AccountId>
        <AccountType/>
      </UserInfo>
      <UserInfo>
        <DisplayName>Lebel, Steven G (NYSERDA)</DisplayName>
        <AccountId>12</AccountId>
        <AccountType/>
      </UserInfo>
      <UserInfo>
        <DisplayName>Glanton, Cheryl M (NYSERDA)</DisplayName>
        <AccountId>21</AccountId>
        <AccountType/>
      </UserInfo>
      <UserInfo>
        <DisplayName>Porubcan, Ashley D (NYSERDA)</DisplayName>
        <AccountId>14</AccountId>
        <AccountType/>
      </UserInfo>
    </SharedWithUsers>
    <lcf76f155ced4ddcb4097134ff3c332f xmlns="ea09de96-8e27-4cce-a8c9-b072743bb744">
      <Terms xmlns="http://schemas.microsoft.com/office/infopath/2007/PartnerControls"/>
    </lcf76f155ced4ddcb4097134ff3c332f>
    <TaxCatchAll xmlns="35e443f9-d4f8-45f2-a4c7-f10aacdce7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B56B246B56254A898D1C4A2B16F955" ma:contentTypeVersion="15" ma:contentTypeDescription="Create a new document." ma:contentTypeScope="" ma:versionID="3c82efc5acd372cb853d6d93fe6cca76">
  <xsd:schema xmlns:xsd="http://www.w3.org/2001/XMLSchema" xmlns:xs="http://www.w3.org/2001/XMLSchema" xmlns:p="http://schemas.microsoft.com/office/2006/metadata/properties" xmlns:ns2="ea09de96-8e27-4cce-a8c9-b072743bb744" xmlns:ns3="35e443f9-d4f8-45f2-a4c7-f10aacdce7b7" targetNamespace="http://schemas.microsoft.com/office/2006/metadata/properties" ma:root="true" ma:fieldsID="74746abbbddc7ebc9a3bcf75e54faa73" ns2:_="" ns3:_="">
    <xsd:import namespace="ea09de96-8e27-4cce-a8c9-b072743bb744"/>
    <xsd:import namespace="35e443f9-d4f8-45f2-a4c7-f10aacdce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9de96-8e27-4cce-a8c9-b072743bb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9e25b7-0a97-41c9-a156-d5f3062356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443f9-d4f8-45f2-a4c7-f10aacdce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be76ff3-8e45-42dc-b091-7cbd3e043cc7}" ma:internalName="TaxCatchAll" ma:showField="CatchAllData" ma:web="35e443f9-d4f8-45f2-a4c7-f10aacdce7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E493AA-8C79-4B42-B9CC-3958A60B4D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45E5D-9B2E-4A37-BF19-CB71BCAE2F25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35e443f9-d4f8-45f2-a4c7-f10aacdce7b7"/>
    <ds:schemaRef ds:uri="http://purl.org/dc/elements/1.1/"/>
    <ds:schemaRef ds:uri="http://schemas.microsoft.com/office/2006/metadata/properties"/>
    <ds:schemaRef ds:uri="ea09de96-8e27-4cce-a8c9-b072743bb74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9C23851-7FE8-4D6A-B6A7-A32943F01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9de96-8e27-4cce-a8c9-b072743bb744"/>
    <ds:schemaRef ds:uri="35e443f9-d4f8-45f2-a4c7-f10aacdce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1059</Words>
  <Application>Microsoft Office PowerPoint</Application>
  <PresentationFormat>Widescreen</PresentationFormat>
  <Paragraphs>157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Light</vt:lpstr>
      <vt:lpstr>Proxima Nova</vt:lpstr>
      <vt:lpstr>Roboto</vt:lpstr>
      <vt:lpstr>Roboto Light</vt:lpstr>
      <vt:lpstr>Roboto Lt</vt:lpstr>
      <vt:lpstr>System Font Regular</vt:lpstr>
      <vt:lpstr>Video Training Template</vt:lpstr>
      <vt:lpstr>Office Theme</vt:lpstr>
      <vt:lpstr>PowerPoint Presentation</vt:lpstr>
      <vt:lpstr>PowerPoint Presentation</vt:lpstr>
      <vt:lpstr>Progress to Date</vt:lpstr>
      <vt:lpstr>NYSBIP Overview</vt:lpstr>
      <vt:lpstr>Charging Voucher Amounts and Bonuses</vt:lpstr>
      <vt:lpstr>Charging Voucher Amounts and Bonuses</vt:lpstr>
      <vt:lpstr>Charging Voucher Eligible Costs</vt:lpstr>
      <vt:lpstr>Charger Requirements</vt:lpstr>
      <vt:lpstr>Charging Voucher Process and Documents</vt:lpstr>
      <vt:lpstr>Required Application Documents</vt:lpstr>
      <vt:lpstr>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Andersen, Andy R (NYSERDA)</dc:creator>
  <cp:lastModifiedBy>Abdoo, Hannah (NYSERDA)</cp:lastModifiedBy>
  <cp:revision>2</cp:revision>
  <dcterms:created xsi:type="dcterms:W3CDTF">2021-04-19T13:51:04Z</dcterms:created>
  <dcterms:modified xsi:type="dcterms:W3CDTF">2024-03-21T17:25:18Z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9A9E9F42-91AD-43AF-A5E4-0E93DE8BD433</vt:lpwstr>
  </property>
  <property fmtid="{D5CDD505-2E9C-101B-9397-08002B2CF9AE}" pid="3" name="ArticulatePath">
    <vt:lpwstr>https://nysemail-my.sharepoint.com/personal/andy_andersen_nyserda_ny_gov/Documents/Training Presentation Template</vt:lpwstr>
  </property>
  <property fmtid="{D5CDD505-2E9C-101B-9397-08002B2CF9AE}" pid="4" name="ContentTypeId">
    <vt:lpwstr>0x01010062B56B246B56254A898D1C4A2B16F955</vt:lpwstr>
  </property>
  <property fmtid="{D5CDD505-2E9C-101B-9397-08002B2CF9AE}" pid="5" name="MediaServiceImageTags">
    <vt:lpwstr/>
  </property>
</Properties>
</file>