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  <p:sldMasterId id="2147483687" r:id="rId7"/>
  </p:sldMasterIdLst>
  <p:notesMasterIdLst>
    <p:notesMasterId r:id="rId11"/>
  </p:notesMasterIdLst>
  <p:sldIdLst>
    <p:sldId id="256" r:id="rId8"/>
    <p:sldId id="257" r:id="rId9"/>
    <p:sldId id="258" r:id="rId10"/>
  </p:sldIdLst>
  <p:sldSz cx="9144000" cy="5143500" type="screen16x9"/>
  <p:notesSz cx="6918325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8" userDrawn="1">
          <p15:clr>
            <a:srgbClr val="A4A3A4"/>
          </p15:clr>
        </p15:guide>
        <p15:guide id="2" pos="2214" userDrawn="1">
          <p15:clr>
            <a:srgbClr val="A4A3A4"/>
          </p15:clr>
        </p15:guide>
        <p15:guide id="3" orient="horz" pos="2905" userDrawn="1">
          <p15:clr>
            <a:srgbClr val="A4A3A4"/>
          </p15:clr>
        </p15:guide>
        <p15:guide id="4" pos="218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ff Pitkin" initials="JJP" lastIdx="2" clrIdx="0"/>
  <p:cmAuthor id="1" name="Jeff J. Pitkin" initials="JJP" lastIdx="1" clrIdx="1">
    <p:extLst>
      <p:ext uri="{19B8F6BF-5375-455C-9EA6-DF929625EA0E}">
        <p15:presenceInfo xmlns:p15="http://schemas.microsoft.com/office/powerpoint/2012/main" userId="S-1-5-21-776561741-839522115-1202660629-27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73"/>
    <a:srgbClr val="0069A6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38" autoAdjust="0"/>
  </p:normalViewPr>
  <p:slideViewPr>
    <p:cSldViewPr>
      <p:cViewPr varScale="1">
        <p:scale>
          <a:sx n="122" d="100"/>
          <a:sy n="122" d="100"/>
        </p:scale>
        <p:origin x="126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342"/>
    </p:cViewPr>
  </p:sorter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8"/>
        <p:guide pos="2214"/>
        <p:guide orient="horz" pos="2905"/>
        <p:guide pos="21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97941" cy="461169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8783" y="0"/>
            <a:ext cx="2997941" cy="461169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92150"/>
            <a:ext cx="61499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5"/>
            <a:ext cx="2997941" cy="461169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8783" y="8760605"/>
            <a:ext cx="2997941" cy="461169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7475"/>
            <a:ext cx="8229600" cy="3165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87475"/>
            <a:ext cx="4038600" cy="316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87475"/>
            <a:ext cx="4038600" cy="316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66863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47875"/>
            <a:ext cx="4040188" cy="250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66863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47875"/>
            <a:ext cx="4041775" cy="250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2113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92113"/>
            <a:ext cx="5111750" cy="41608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3289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7475"/>
            <a:ext cx="8229600" cy="3165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87475"/>
            <a:ext cx="4038600" cy="316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87475"/>
            <a:ext cx="4038600" cy="316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66863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47875"/>
            <a:ext cx="4040188" cy="250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66863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47875"/>
            <a:ext cx="4041775" cy="250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2113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92113"/>
            <a:ext cx="5111750" cy="41608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3289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4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5E22D-F131-4D0D-8179-386C8885B195}" type="datetime1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NYSERDA 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285750"/>
            <a:ext cx="340554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 algn="r"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8" name="Picture 7" descr="NYSERDA 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91400" y="4552950"/>
            <a:ext cx="1513584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87475"/>
            <a:ext cx="8229600" cy="3165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DF52EC2-2C0B-4C03-9888-0B25156ED88D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NYSERDA Logo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7391400" y="4552950"/>
            <a:ext cx="1513584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87475"/>
            <a:ext cx="8229600" cy="3165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DF52EC2-2C0B-4C03-9888-0B25156ED88D}" type="slidenum">
              <a:rPr lang="en-US" sz="1200" smtClean="0">
                <a:solidFill>
                  <a:prstClr val="white"/>
                </a:solidFill>
              </a:rPr>
              <a:pPr algn="r"/>
              <a:t>‹#›</a:t>
            </a:fld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12" descr="NYSERDA Logo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7391400" y="4552950"/>
            <a:ext cx="1513584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8600" y="1733550"/>
            <a:ext cx="8686800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GJGNY Advisory Council Meeting</a:t>
            </a:r>
          </a:p>
          <a:p>
            <a:r>
              <a:rPr lang="en-US" sz="16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27, 2016</a:t>
            </a:r>
            <a:endParaRPr lang="en-US" sz="16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704850"/>
          </a:xfrm>
        </p:spPr>
        <p:txBody>
          <a:bodyPr/>
          <a:lstStyle/>
          <a:p>
            <a:r>
              <a:rPr lang="en-US" sz="2000" dirty="0" smtClean="0"/>
              <a:t>Estimated Overcollateralization Requirements by Segment (120%AMI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338262"/>
            <a:ext cx="788670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973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781050"/>
          </a:xfrm>
        </p:spPr>
        <p:txBody>
          <a:bodyPr/>
          <a:lstStyle/>
          <a:p>
            <a:r>
              <a:rPr lang="en-US" sz="2000" dirty="0" smtClean="0"/>
              <a:t>Estimated Overcollateralization </a:t>
            </a:r>
            <a:r>
              <a:rPr lang="en-US" sz="2000" dirty="0"/>
              <a:t>Requirements by Segment (</a:t>
            </a:r>
            <a:r>
              <a:rPr lang="en-US" sz="2000" dirty="0" smtClean="0"/>
              <a:t>150%AMI</a:t>
            </a:r>
            <a:r>
              <a:rPr lang="en-US" sz="2000" dirty="0"/>
              <a:t>)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87" y="1338262"/>
            <a:ext cx="7820025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19138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Category xmlns="a41925d7-6666-40fe-98b0-0e624a738239" xsi:nil="true"/>
    <Category xmlns="a41925d7-6666-40fe-98b0-0e624a738239">Marketing Templates</Categor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C8BE364F35254ABCDA2CE23EE59FA1" ma:contentTypeVersion="3" ma:contentTypeDescription="Create a new document." ma:contentTypeScope="" ma:versionID="178091b6f26c3991f829d5e2a726ccbe">
  <xsd:schema xmlns:xsd="http://www.w3.org/2001/XMLSchema" xmlns:p="http://schemas.microsoft.com/office/2006/metadata/properties" xmlns:ns2="a41925d7-6666-40fe-98b0-0e624a738239" targetNamespace="http://schemas.microsoft.com/office/2006/metadata/properties" ma:root="true" ma:fieldsID="89ebab91e3e63f5e8553e64a7cdf70cf" ns2:_="">
    <xsd:import namespace="a41925d7-6666-40fe-98b0-0e624a738239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SubCatego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a41925d7-6666-40fe-98b0-0e624a738239" elementFormDefault="qualified">
    <xsd:import namespace="http://schemas.microsoft.com/office/2006/documentManagement/types"/>
    <xsd:element name="Category" ma:index="8" nillable="true" ma:displayName="Category" ma:format="Dropdown" ma:internalName="Category">
      <xsd:simpleType>
        <xsd:restriction base="dms:Choice">
          <xsd:enumeration value="Marketing Templates"/>
          <xsd:enumeration value="Marketing Forms"/>
          <xsd:enumeration value="Marketing Resources"/>
          <xsd:enumeration value="Blank PowerPoint Templates"/>
          <xsd:enumeration value="Pre-built PowerPoint Presentation Library"/>
          <xsd:enumeration value="Foundational Documents"/>
        </xsd:restriction>
      </xsd:simpleType>
    </xsd:element>
    <xsd:element name="SubCategory" ma:index="9" nillable="true" ma:displayName="SubCategory" ma:format="Dropdown" ma:internalName="SubCategory">
      <xsd:simpleType>
        <xsd:restriction base="dms:Choice">
          <xsd:enumeration value="Project Success Highlight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4861CA-5DD2-44F8-8780-9628548221F3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a41925d7-6666-40fe-98b0-0e624a738239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ECE64E1-E1B1-4064-800F-25B231D8C5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925d7-6666-40fe-98b0-0e624a73823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9960</TotalTime>
  <Words>24</Words>
  <Application>Microsoft Office PowerPoint</Application>
  <PresentationFormat>On-screen Show (16:9)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Cover Master</vt:lpstr>
      <vt:lpstr>Section Master</vt:lpstr>
      <vt:lpstr>2_Custom Design</vt:lpstr>
      <vt:lpstr>3_Custom Design</vt:lpstr>
      <vt:lpstr>PowerPoint Presentation</vt:lpstr>
      <vt:lpstr>Estimated Overcollateralization Requirements by Segment (120%AMI)</vt:lpstr>
      <vt:lpstr>Estimated Overcollateralization Requirements by Segment (150%AMI)</vt:lpstr>
    </vt:vector>
  </TitlesOfParts>
  <Company>New York State - Office of General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NYSERDA - White Background</dc:title>
  <dc:creator>Warner, Jennifer</dc:creator>
  <cp:lastModifiedBy>Jeff J. Pitkin</cp:lastModifiedBy>
  <cp:revision>487</cp:revision>
  <cp:lastPrinted>2016-04-14T11:52:56Z</cp:lastPrinted>
  <dcterms:created xsi:type="dcterms:W3CDTF">2014-12-09T18:34:34Z</dcterms:created>
  <dcterms:modified xsi:type="dcterms:W3CDTF">2016-04-26T18:04:38Z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0x010100E5C8BE364F35254ABCDA2CE23EE59FA1</vt:lpwstr>
  </property>
</Properties>
</file>